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7" r:id="rId4"/>
    <p:sldId id="278" r:id="rId5"/>
    <p:sldId id="279" r:id="rId6"/>
    <p:sldId id="261" r:id="rId7"/>
    <p:sldId id="280" r:id="rId8"/>
    <p:sldId id="281" r:id="rId9"/>
    <p:sldId id="282" r:id="rId10"/>
    <p:sldId id="276" r:id="rId11"/>
    <p:sldId id="283" r:id="rId12"/>
    <p:sldId id="258" r:id="rId13"/>
    <p:sldId id="284" r:id="rId14"/>
    <p:sldId id="273" r:id="rId15"/>
    <p:sldId id="287" r:id="rId16"/>
    <p:sldId id="285" r:id="rId17"/>
    <p:sldId id="286" r:id="rId18"/>
    <p:sldId id="274" r:id="rId19"/>
    <p:sldId id="275" r:id="rId20"/>
    <p:sldId id="270" r:id="rId21"/>
    <p:sldId id="271" r:id="rId22"/>
    <p:sldId id="288" r:id="rId23"/>
    <p:sldId id="289" r:id="rId24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FACFC4-7CE6-47C5-9078-3E1B47E03EB9}">
      <dgm:prSet custT="1"/>
      <dgm:spPr/>
      <dgm:t>
        <a:bodyPr/>
        <a:lstStyle/>
        <a:p>
          <a:r>
            <a:rPr lang="hr-HR" sz="2800" dirty="0"/>
            <a:t>Vjerski ratovi</a:t>
          </a:r>
          <a:endParaRPr lang="en-US" sz="2800" dirty="0"/>
        </a:p>
      </dgm:t>
    </dgm:pt>
    <dgm:pt modelId="{44255EE7-46CA-4F4A-A902-23BE4E0D92E7}" type="parTrans" cxnId="{7D5CD4F6-55AC-4933-A5FC-47B49DAF9A04}">
      <dgm:prSet/>
      <dgm:spPr/>
      <dgm:t>
        <a:bodyPr/>
        <a:lstStyle/>
        <a:p>
          <a:endParaRPr lang="en-US"/>
        </a:p>
      </dgm:t>
    </dgm:pt>
    <dgm:pt modelId="{1A6884F7-2B33-48B3-9C56-EE05EDCBFD52}" type="sibTrans" cxnId="{7D5CD4F6-55AC-4933-A5FC-47B49DAF9A04}">
      <dgm:prSet/>
      <dgm:spPr/>
      <dgm:t>
        <a:bodyPr/>
        <a:lstStyle/>
        <a:p>
          <a:endParaRPr lang="en-US"/>
        </a:p>
      </dgm:t>
    </dgm:pt>
    <dgm:pt modelId="{B56F11FD-C6BB-4C42-A981-6EE9377826D4}">
      <dgm:prSet custT="1"/>
      <dgm:spPr/>
      <dgm:t>
        <a:bodyPr/>
        <a:lstStyle/>
        <a:p>
          <a:r>
            <a:rPr lang="hr-HR" sz="2800" dirty="0"/>
            <a:t>Veliki trgovački i kolonizacijski pokret</a:t>
          </a:r>
          <a:endParaRPr lang="en-US" sz="2800" dirty="0"/>
        </a:p>
      </dgm:t>
    </dgm:pt>
    <dgm:pt modelId="{867888D6-5AE2-4B3B-AAAA-C24AE31EC7D6}" type="parTrans" cxnId="{810DFC77-D74B-4555-8479-607B33AF7D0E}">
      <dgm:prSet/>
      <dgm:spPr/>
      <dgm:t>
        <a:bodyPr/>
        <a:lstStyle/>
        <a:p>
          <a:endParaRPr lang="hr-HR"/>
        </a:p>
      </dgm:t>
    </dgm:pt>
    <dgm:pt modelId="{775BE84D-0ED2-44D7-8668-DC138CA63FC0}" type="sibTrans" cxnId="{810DFC77-D74B-4555-8479-607B33AF7D0E}">
      <dgm:prSet/>
      <dgm:spPr/>
      <dgm:t>
        <a:bodyPr/>
        <a:lstStyle/>
        <a:p>
          <a:endParaRPr lang="hr-HR"/>
        </a:p>
      </dgm:t>
    </dgm:pt>
    <dgm:pt modelId="{E7EFDCD4-36B1-4FA9-87D4-957BAD7BA1EF}">
      <dgm:prSet custT="1"/>
      <dgm:spPr/>
      <dgm:t>
        <a:bodyPr/>
        <a:lstStyle/>
        <a:p>
          <a:r>
            <a:rPr lang="hr-HR" sz="2800" dirty="0"/>
            <a:t>Oslobađanje svetih mjesta u Palestini</a:t>
          </a:r>
          <a:endParaRPr lang="en-US" sz="2800" dirty="0"/>
        </a:p>
      </dgm:t>
    </dgm:pt>
    <dgm:pt modelId="{16AAB9B3-327C-4F24-992A-E425B4B735C0}" type="parTrans" cxnId="{FB79BA61-3930-4D66-9577-F0A51C688044}">
      <dgm:prSet/>
      <dgm:spPr/>
      <dgm:t>
        <a:bodyPr/>
        <a:lstStyle/>
        <a:p>
          <a:endParaRPr lang="hr-HR"/>
        </a:p>
      </dgm:t>
    </dgm:pt>
    <dgm:pt modelId="{DFEF50F4-0C1D-4569-B369-84B5BBB92A8F}" type="sibTrans" cxnId="{FB79BA61-3930-4D66-9577-F0A51C688044}">
      <dgm:prSet/>
      <dgm:spPr/>
      <dgm:t>
        <a:bodyPr/>
        <a:lstStyle/>
        <a:p>
          <a:endParaRPr lang="hr-HR"/>
        </a:p>
      </dgm:t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62C227C-1774-4D06-85C5-63C9BA341BBA}" type="pres">
      <dgm:prSet presAssocID="{19FACFC4-7CE6-47C5-9078-3E1B47E03E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5125AC-139E-4FA1-AE1D-53704C24D0D8}" type="pres">
      <dgm:prSet presAssocID="{1A6884F7-2B33-48B3-9C56-EE05EDCBFD52}" presName="spacer" presStyleCnt="0"/>
      <dgm:spPr/>
    </dgm:pt>
    <dgm:pt modelId="{8B3E4FEB-1C24-4FFF-AEEC-1E24DD235461}" type="pres">
      <dgm:prSet presAssocID="{E7EFDCD4-36B1-4FA9-87D4-957BAD7BA1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43B13F-C32F-4FCC-AADE-F0E43F731CD2}" type="pres">
      <dgm:prSet presAssocID="{DFEF50F4-0C1D-4569-B369-84B5BBB92A8F}" presName="spacer" presStyleCnt="0"/>
      <dgm:spPr/>
    </dgm:pt>
    <dgm:pt modelId="{EBE5F756-143D-48B4-9990-2D5AAB515959}" type="pres">
      <dgm:prSet presAssocID="{B56F11FD-C6BB-4C42-A981-6EE9377826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D5CD4F6-55AC-4933-A5FC-47B49DAF9A04}" srcId="{71E521EC-A432-48C6-BF96-E79E2B50B48A}" destId="{19FACFC4-7CE6-47C5-9078-3E1B47E03EB9}" srcOrd="0" destOrd="0" parTransId="{44255EE7-46CA-4F4A-A902-23BE4E0D92E7}" sibTransId="{1A6884F7-2B33-48B3-9C56-EE05EDCBFD52}"/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E34FFCFD-4422-4C06-A546-717928CA74C1}" type="presOf" srcId="{B56F11FD-C6BB-4C42-A981-6EE9377826D4}" destId="{EBE5F756-143D-48B4-9990-2D5AAB515959}" srcOrd="0" destOrd="0" presId="urn:microsoft.com/office/officeart/2005/8/layout/vList2"/>
    <dgm:cxn modelId="{FEFEB602-4D6A-4B4D-9810-E5500F912227}" type="presOf" srcId="{19FACFC4-7CE6-47C5-9078-3E1B47E03EB9}" destId="{C62C227C-1774-4D06-85C5-63C9BA341BBA}" srcOrd="0" destOrd="0" presId="urn:microsoft.com/office/officeart/2005/8/layout/vList2"/>
    <dgm:cxn modelId="{CA1E2E80-2803-4DC9-9873-9894FF853600}" type="presOf" srcId="{E7EFDCD4-36B1-4FA9-87D4-957BAD7BA1EF}" destId="{8B3E4FEB-1C24-4FFF-AEEC-1E24DD235461}" srcOrd="0" destOrd="0" presId="urn:microsoft.com/office/officeart/2005/8/layout/vList2"/>
    <dgm:cxn modelId="{FB79BA61-3930-4D66-9577-F0A51C688044}" srcId="{71E521EC-A432-48C6-BF96-E79E2B50B48A}" destId="{E7EFDCD4-36B1-4FA9-87D4-957BAD7BA1EF}" srcOrd="1" destOrd="0" parTransId="{16AAB9B3-327C-4F24-992A-E425B4B735C0}" sibTransId="{DFEF50F4-0C1D-4569-B369-84B5BBB92A8F}"/>
    <dgm:cxn modelId="{810DFC77-D74B-4555-8479-607B33AF7D0E}" srcId="{71E521EC-A432-48C6-BF96-E79E2B50B48A}" destId="{B56F11FD-C6BB-4C42-A981-6EE9377826D4}" srcOrd="2" destOrd="0" parTransId="{867888D6-5AE2-4B3B-AAAA-C24AE31EC7D6}" sibTransId="{775BE84D-0ED2-44D7-8668-DC138CA63FC0}"/>
    <dgm:cxn modelId="{159204EE-C153-422E-A5DA-1D87835B4797}" type="presParOf" srcId="{AA027500-7298-4E1E-96C1-3B7408FA9D6A}" destId="{C62C227C-1774-4D06-85C5-63C9BA341BBA}" srcOrd="0" destOrd="0" presId="urn:microsoft.com/office/officeart/2005/8/layout/vList2"/>
    <dgm:cxn modelId="{A087AD5C-A405-4A23-A47B-10BD10CDE9C3}" type="presParOf" srcId="{AA027500-7298-4E1E-96C1-3B7408FA9D6A}" destId="{E45125AC-139E-4FA1-AE1D-53704C24D0D8}" srcOrd="1" destOrd="0" presId="urn:microsoft.com/office/officeart/2005/8/layout/vList2"/>
    <dgm:cxn modelId="{9F1692A3-4D59-450D-8FE5-58F38A291F3E}" type="presParOf" srcId="{AA027500-7298-4E1E-96C1-3B7408FA9D6A}" destId="{8B3E4FEB-1C24-4FFF-AEEC-1E24DD235461}" srcOrd="2" destOrd="0" presId="urn:microsoft.com/office/officeart/2005/8/layout/vList2"/>
    <dgm:cxn modelId="{CAEB8A8D-B395-4462-9DFE-FDF2F56AA4C1}" type="presParOf" srcId="{AA027500-7298-4E1E-96C1-3B7408FA9D6A}" destId="{B643B13F-C32F-4FCC-AADE-F0E43F731CD2}" srcOrd="3" destOrd="0" presId="urn:microsoft.com/office/officeart/2005/8/layout/vList2"/>
    <dgm:cxn modelId="{31E2B4C1-D475-4A43-9DCE-BA5490C18405}" type="presParOf" srcId="{AA027500-7298-4E1E-96C1-3B7408FA9D6A}" destId="{EBE5F756-143D-48B4-9990-2D5AAB5159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7884C1-FF16-4C5E-AE20-0396882BC074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20DB605-58D8-4FCD-938E-6C1E9699936B}">
      <dgm:prSet/>
      <dgm:spPr/>
      <dgm:t>
        <a:bodyPr/>
        <a:lstStyle/>
        <a:p>
          <a:r>
            <a:rPr lang="hr-HR"/>
            <a:t>Bitka kod Hattina 1187. godine</a:t>
          </a:r>
          <a:endParaRPr lang="en-US"/>
        </a:p>
      </dgm:t>
    </dgm:pt>
    <dgm:pt modelId="{86BB310F-CEF5-4205-AA38-533303086B3F}" type="parTrans" cxnId="{D07A8326-526E-4A74-AFC8-C90010F12991}">
      <dgm:prSet/>
      <dgm:spPr/>
      <dgm:t>
        <a:bodyPr/>
        <a:lstStyle/>
        <a:p>
          <a:endParaRPr lang="en-US"/>
        </a:p>
      </dgm:t>
    </dgm:pt>
    <dgm:pt modelId="{C5A89505-01AC-4A02-891D-1F4B52AF94DB}" type="sibTrans" cxnId="{D07A8326-526E-4A74-AFC8-C90010F12991}">
      <dgm:prSet/>
      <dgm:spPr/>
      <dgm:t>
        <a:bodyPr/>
        <a:lstStyle/>
        <a:p>
          <a:endParaRPr lang="en-US"/>
        </a:p>
      </dgm:t>
    </dgm:pt>
    <dgm:pt modelId="{A0E1F528-0199-4D71-997E-5B59BC4A504E}">
      <dgm:prSet/>
      <dgm:spPr/>
      <dgm:t>
        <a:bodyPr/>
        <a:lstStyle/>
        <a:p>
          <a:r>
            <a:rPr lang="hr-HR"/>
            <a:t>Saladin osvojio gotovo sve križarske utvrde</a:t>
          </a:r>
          <a:endParaRPr lang="en-US"/>
        </a:p>
      </dgm:t>
    </dgm:pt>
    <dgm:pt modelId="{AEC9A95E-81E1-4602-980A-F2939CF64C37}" type="parTrans" cxnId="{2C063E7F-9F03-4F72-88D8-43479DCEF0BD}">
      <dgm:prSet/>
      <dgm:spPr/>
      <dgm:t>
        <a:bodyPr/>
        <a:lstStyle/>
        <a:p>
          <a:endParaRPr lang="en-US"/>
        </a:p>
      </dgm:t>
    </dgm:pt>
    <dgm:pt modelId="{5A7AB46F-9833-43D1-BB8E-D034641CDF78}" type="sibTrans" cxnId="{2C063E7F-9F03-4F72-88D8-43479DCEF0BD}">
      <dgm:prSet/>
      <dgm:spPr/>
      <dgm:t>
        <a:bodyPr/>
        <a:lstStyle/>
        <a:p>
          <a:endParaRPr lang="en-US"/>
        </a:p>
      </dgm:t>
    </dgm:pt>
    <dgm:pt modelId="{8BB5DF3F-9078-44ED-A58D-3BE1DF5A18C6}">
      <dgm:prSet/>
      <dgm:spPr/>
      <dgm:t>
        <a:bodyPr/>
        <a:lstStyle/>
        <a:p>
          <a:r>
            <a:rPr lang="hr-HR"/>
            <a:t>1202. godine osvojen i opljačkan grad Zadar</a:t>
          </a:r>
          <a:endParaRPr lang="en-US"/>
        </a:p>
      </dgm:t>
    </dgm:pt>
    <dgm:pt modelId="{6E94DB9A-9328-4CAC-A1ED-FDD878ED1356}" type="parTrans" cxnId="{F15210A0-7A67-46E3-9A46-DBEC57328A4E}">
      <dgm:prSet/>
      <dgm:spPr/>
      <dgm:t>
        <a:bodyPr/>
        <a:lstStyle/>
        <a:p>
          <a:endParaRPr lang="en-US"/>
        </a:p>
      </dgm:t>
    </dgm:pt>
    <dgm:pt modelId="{C6F62A14-8930-4571-B6EA-55BB47E1EEDC}" type="sibTrans" cxnId="{F15210A0-7A67-46E3-9A46-DBEC57328A4E}">
      <dgm:prSet/>
      <dgm:spPr/>
      <dgm:t>
        <a:bodyPr/>
        <a:lstStyle/>
        <a:p>
          <a:endParaRPr lang="en-US"/>
        </a:p>
      </dgm:t>
    </dgm:pt>
    <dgm:pt modelId="{90FBBF2E-D54F-4A57-B073-16A7BE3D5017}">
      <dgm:prSet/>
      <dgm:spPr/>
      <dgm:t>
        <a:bodyPr/>
        <a:lstStyle/>
        <a:p>
          <a:r>
            <a:rPr lang="hr-HR"/>
            <a:t>1204. godine osvojen i opljačkan Konstantinopol</a:t>
          </a:r>
          <a:endParaRPr lang="en-US"/>
        </a:p>
      </dgm:t>
    </dgm:pt>
    <dgm:pt modelId="{1968788C-F4C4-4924-9E59-B773E5954624}" type="parTrans" cxnId="{0DDEBE82-88DF-4374-81A2-24CBA70FDF7D}">
      <dgm:prSet/>
      <dgm:spPr/>
      <dgm:t>
        <a:bodyPr/>
        <a:lstStyle/>
        <a:p>
          <a:endParaRPr lang="en-US"/>
        </a:p>
      </dgm:t>
    </dgm:pt>
    <dgm:pt modelId="{AB1471A3-5CF8-44CF-BB78-D934E09F64AA}" type="sibTrans" cxnId="{0DDEBE82-88DF-4374-81A2-24CBA70FDF7D}">
      <dgm:prSet/>
      <dgm:spPr/>
      <dgm:t>
        <a:bodyPr/>
        <a:lstStyle/>
        <a:p>
          <a:endParaRPr lang="en-US"/>
        </a:p>
      </dgm:t>
    </dgm:pt>
    <dgm:pt modelId="{7260F60B-7798-4BF1-8770-D674673ECCFE}">
      <dgm:prSet/>
      <dgm:spPr/>
      <dgm:t>
        <a:bodyPr/>
        <a:lstStyle/>
        <a:p>
          <a:r>
            <a:rPr lang="hr-HR" dirty="0"/>
            <a:t>Srušeno Bizantsko Carstvo i uspostavljeno Latinsko Carstvo</a:t>
          </a:r>
          <a:endParaRPr lang="en-US" dirty="0"/>
        </a:p>
      </dgm:t>
    </dgm:pt>
    <dgm:pt modelId="{FCBF5A26-7AEB-4C02-9D91-F46D9C2763BE}" type="parTrans" cxnId="{F88339D0-C2FD-44E7-826C-826E0E44B662}">
      <dgm:prSet/>
      <dgm:spPr/>
      <dgm:t>
        <a:bodyPr/>
        <a:lstStyle/>
        <a:p>
          <a:endParaRPr lang="en-US"/>
        </a:p>
      </dgm:t>
    </dgm:pt>
    <dgm:pt modelId="{D6EA0D23-97D1-452E-8F61-CD77DD750240}" type="sibTrans" cxnId="{F88339D0-C2FD-44E7-826C-826E0E44B662}">
      <dgm:prSet/>
      <dgm:spPr/>
      <dgm:t>
        <a:bodyPr/>
        <a:lstStyle/>
        <a:p>
          <a:endParaRPr lang="en-US"/>
        </a:p>
      </dgm:t>
    </dgm:pt>
    <dgm:pt modelId="{285BA2E1-B707-417D-84F3-F78C5E7015F0}">
      <dgm:prSet/>
      <dgm:spPr/>
      <dgm:t>
        <a:bodyPr/>
        <a:lstStyle/>
        <a:p>
          <a:r>
            <a:rPr lang="hr-HR" dirty="0"/>
            <a:t>Raskol između katolika i pravoslavaca</a:t>
          </a:r>
          <a:endParaRPr lang="en-US" dirty="0"/>
        </a:p>
      </dgm:t>
    </dgm:pt>
    <dgm:pt modelId="{5FD345CE-8799-4A9B-BDD5-EA079E7755AC}" type="parTrans" cxnId="{008EAEE6-0CAE-431A-A67F-F7EE30AA189D}">
      <dgm:prSet/>
      <dgm:spPr/>
      <dgm:t>
        <a:bodyPr/>
        <a:lstStyle/>
        <a:p>
          <a:endParaRPr lang="en-US"/>
        </a:p>
      </dgm:t>
    </dgm:pt>
    <dgm:pt modelId="{0534D70A-63F6-4E83-893D-E742B3D27739}" type="sibTrans" cxnId="{008EAEE6-0CAE-431A-A67F-F7EE30AA189D}">
      <dgm:prSet/>
      <dgm:spPr/>
      <dgm:t>
        <a:bodyPr/>
        <a:lstStyle/>
        <a:p>
          <a:endParaRPr lang="en-US"/>
        </a:p>
      </dgm:t>
    </dgm:pt>
    <dgm:pt modelId="{84625225-C8C5-41EB-93D6-D0A107E6E091}">
      <dgm:prSet/>
      <dgm:spPr/>
      <dgm:t>
        <a:bodyPr/>
        <a:lstStyle/>
        <a:p>
          <a:r>
            <a:rPr lang="hr-HR" dirty="0"/>
            <a:t>1212. godine počeo tzv. Dječji križarski rat</a:t>
          </a:r>
          <a:endParaRPr lang="en-US" dirty="0"/>
        </a:p>
      </dgm:t>
    </dgm:pt>
    <dgm:pt modelId="{05686B5A-EB6D-4D26-BD00-476B3077B082}" type="parTrans" cxnId="{5744EB9F-C779-4C69-BCB8-721D2EE76BBC}">
      <dgm:prSet/>
      <dgm:spPr/>
      <dgm:t>
        <a:bodyPr/>
        <a:lstStyle/>
        <a:p>
          <a:endParaRPr lang="hr-HR"/>
        </a:p>
      </dgm:t>
    </dgm:pt>
    <dgm:pt modelId="{1D8A7DF4-0753-49D1-B21B-473D9C68B906}" type="sibTrans" cxnId="{5744EB9F-C779-4C69-BCB8-721D2EE76BBC}">
      <dgm:prSet/>
      <dgm:spPr/>
      <dgm:t>
        <a:bodyPr/>
        <a:lstStyle/>
        <a:p>
          <a:endParaRPr lang="hr-HR"/>
        </a:p>
      </dgm:t>
    </dgm:pt>
    <dgm:pt modelId="{EC0E4BFB-9940-49C5-A79A-3A7B002725B3}">
      <dgm:prSet/>
      <dgm:spPr/>
      <dgm:t>
        <a:bodyPr/>
        <a:lstStyle/>
        <a:p>
          <a:r>
            <a:rPr lang="hr-HR" dirty="0"/>
            <a:t>Osam križarskih ratova</a:t>
          </a:r>
          <a:endParaRPr lang="en-US" dirty="0"/>
        </a:p>
      </dgm:t>
    </dgm:pt>
    <dgm:pt modelId="{13625A9E-F38D-4F0B-B2A1-85954545201C}" type="parTrans" cxnId="{F006A294-47FD-41B8-9010-AB7BB0281F5C}">
      <dgm:prSet/>
      <dgm:spPr/>
      <dgm:t>
        <a:bodyPr/>
        <a:lstStyle/>
        <a:p>
          <a:endParaRPr lang="hr-HR"/>
        </a:p>
      </dgm:t>
    </dgm:pt>
    <dgm:pt modelId="{F2CF0677-DFC5-44CD-8DAC-7FDBAF3854A6}" type="sibTrans" cxnId="{F006A294-47FD-41B8-9010-AB7BB0281F5C}">
      <dgm:prSet/>
      <dgm:spPr/>
      <dgm:t>
        <a:bodyPr/>
        <a:lstStyle/>
        <a:p>
          <a:endParaRPr lang="hr-HR"/>
        </a:p>
      </dgm:t>
    </dgm:pt>
    <dgm:pt modelId="{B0359261-C6AF-4623-A2DA-011366971D71}">
      <dgm:prSet/>
      <dgm:spPr/>
      <dgm:t>
        <a:bodyPr/>
        <a:lstStyle/>
        <a:p>
          <a:r>
            <a:rPr lang="hr-HR" dirty="0"/>
            <a:t>1291. godine osvojena posljednja križarska utvrda </a:t>
          </a:r>
          <a:r>
            <a:rPr lang="hr-HR" dirty="0" err="1"/>
            <a:t>Akra</a:t>
          </a:r>
          <a:endParaRPr lang="en-US" dirty="0"/>
        </a:p>
      </dgm:t>
    </dgm:pt>
    <dgm:pt modelId="{B842F78B-2EBA-457A-B74D-8A2507244477}" type="parTrans" cxnId="{AF774A4E-E4A5-487A-9414-77613FF2A9AC}">
      <dgm:prSet/>
      <dgm:spPr/>
      <dgm:t>
        <a:bodyPr/>
        <a:lstStyle/>
        <a:p>
          <a:endParaRPr lang="hr-HR"/>
        </a:p>
      </dgm:t>
    </dgm:pt>
    <dgm:pt modelId="{AA5AAC37-462D-441C-BF31-AA912CA79973}" type="sibTrans" cxnId="{AF774A4E-E4A5-487A-9414-77613FF2A9AC}">
      <dgm:prSet/>
      <dgm:spPr/>
      <dgm:t>
        <a:bodyPr/>
        <a:lstStyle/>
        <a:p>
          <a:endParaRPr lang="hr-HR"/>
        </a:p>
      </dgm:t>
    </dgm:pt>
    <dgm:pt modelId="{FB38A7F4-CC57-4F20-B308-80A779684333}">
      <dgm:prSet/>
      <dgm:spPr/>
      <dgm:t>
        <a:bodyPr/>
        <a:lstStyle/>
        <a:p>
          <a:r>
            <a:rPr lang="hr-HR" dirty="0"/>
            <a:t>Loši odnosi katolika i muslimana</a:t>
          </a:r>
          <a:endParaRPr lang="en-US" dirty="0"/>
        </a:p>
      </dgm:t>
    </dgm:pt>
    <dgm:pt modelId="{EE5C24CA-842F-469D-BD9D-55CCB0779993}" type="parTrans" cxnId="{64A45142-1BD2-4125-A010-A57D09E5D595}">
      <dgm:prSet/>
      <dgm:spPr/>
      <dgm:t>
        <a:bodyPr/>
        <a:lstStyle/>
        <a:p>
          <a:endParaRPr lang="hr-HR"/>
        </a:p>
      </dgm:t>
    </dgm:pt>
    <dgm:pt modelId="{4AD1D3AE-F19A-449E-9796-1457865B4221}" type="sibTrans" cxnId="{64A45142-1BD2-4125-A010-A57D09E5D595}">
      <dgm:prSet/>
      <dgm:spPr/>
      <dgm:t>
        <a:bodyPr/>
        <a:lstStyle/>
        <a:p>
          <a:endParaRPr lang="hr-HR"/>
        </a:p>
      </dgm:t>
    </dgm:pt>
    <dgm:pt modelId="{E0F0DC9E-CE03-4046-A759-E8D2631AD7C5}" type="pres">
      <dgm:prSet presAssocID="{E87884C1-FF16-4C5E-AE20-0396882BC0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C637C29-4338-4B7E-9069-E32C6B95115E}" type="pres">
      <dgm:prSet presAssocID="{020DB605-58D8-4FCD-938E-6C1E9699936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BC9802-9165-4E0E-8AB9-645BB9373F2D}" type="pres">
      <dgm:prSet presAssocID="{C5A89505-01AC-4A02-891D-1F4B52AF94DB}" presName="sibTrans" presStyleCnt="0"/>
      <dgm:spPr/>
    </dgm:pt>
    <dgm:pt modelId="{B78D8B10-562D-4266-B79A-05DB44A78ECE}" type="pres">
      <dgm:prSet presAssocID="{A0E1F528-0199-4D71-997E-5B59BC4A504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D69872-49C2-404A-A51C-271920AF8610}" type="pres">
      <dgm:prSet presAssocID="{5A7AB46F-9833-43D1-BB8E-D034641CDF78}" presName="sibTrans" presStyleCnt="0"/>
      <dgm:spPr/>
    </dgm:pt>
    <dgm:pt modelId="{82B02814-5F86-4A33-8DF1-00AB7578CDE3}" type="pres">
      <dgm:prSet presAssocID="{8BB5DF3F-9078-44ED-A58D-3BE1DF5A18C6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120F9F-2F11-48AE-8268-0FFDB6E26C76}" type="pres">
      <dgm:prSet presAssocID="{C6F62A14-8930-4571-B6EA-55BB47E1EEDC}" presName="sibTrans" presStyleCnt="0"/>
      <dgm:spPr/>
    </dgm:pt>
    <dgm:pt modelId="{F8F9B7B6-2B19-4AE5-AF45-DBEEB04EDC98}" type="pres">
      <dgm:prSet presAssocID="{90FBBF2E-D54F-4A57-B073-16A7BE3D501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AF834E-D089-40B4-BFDB-A2694562521F}" type="pres">
      <dgm:prSet presAssocID="{AB1471A3-5CF8-44CF-BB78-D934E09F64AA}" presName="sibTrans" presStyleCnt="0"/>
      <dgm:spPr/>
    </dgm:pt>
    <dgm:pt modelId="{07DB2A73-8485-4268-AD9A-838EDBAAB031}" type="pres">
      <dgm:prSet presAssocID="{7260F60B-7798-4BF1-8770-D674673ECCF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7D2E68-EF47-4DCD-90CD-97E3FBDD4014}" type="pres">
      <dgm:prSet presAssocID="{D6EA0D23-97D1-452E-8F61-CD77DD750240}" presName="sibTrans" presStyleCnt="0"/>
      <dgm:spPr/>
    </dgm:pt>
    <dgm:pt modelId="{38E65EEE-6E77-436A-884C-A29A037D9A44}" type="pres">
      <dgm:prSet presAssocID="{285BA2E1-B707-417D-84F3-F78C5E7015F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09E971-BCD8-4200-9AE9-CEEFD4CF4C0F}" type="pres">
      <dgm:prSet presAssocID="{0534D70A-63F6-4E83-893D-E742B3D27739}" presName="sibTrans" presStyleCnt="0"/>
      <dgm:spPr/>
    </dgm:pt>
    <dgm:pt modelId="{8F5ABF29-2096-48C0-A17E-CD553E356105}" type="pres">
      <dgm:prSet presAssocID="{FB38A7F4-CC57-4F20-B308-80A779684333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4F5ED8-53DD-4FFA-8504-F7B6D03FBFA0}" type="pres">
      <dgm:prSet presAssocID="{4AD1D3AE-F19A-449E-9796-1457865B4221}" presName="sibTrans" presStyleCnt="0"/>
      <dgm:spPr/>
    </dgm:pt>
    <dgm:pt modelId="{2D78FA20-D778-4D51-B641-A3ABDA120E01}" type="pres">
      <dgm:prSet presAssocID="{84625225-C8C5-41EB-93D6-D0A107E6E09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87EEDA-C01A-479D-8DCC-98CC5C2D655E}" type="pres">
      <dgm:prSet presAssocID="{1D8A7DF4-0753-49D1-B21B-473D9C68B906}" presName="sibTrans" presStyleCnt="0"/>
      <dgm:spPr/>
    </dgm:pt>
    <dgm:pt modelId="{FB2B3CC8-7C1D-4D09-A540-8E2473393077}" type="pres">
      <dgm:prSet presAssocID="{EC0E4BFB-9940-49C5-A79A-3A7B002725B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7B089D-C7E5-4B9E-9282-BAD861F76232}" type="pres">
      <dgm:prSet presAssocID="{F2CF0677-DFC5-44CD-8DAC-7FDBAF3854A6}" presName="sibTrans" presStyleCnt="0"/>
      <dgm:spPr/>
    </dgm:pt>
    <dgm:pt modelId="{03B308C3-AC08-4AC5-8C7C-A9B7500A029C}" type="pres">
      <dgm:prSet presAssocID="{B0359261-C6AF-4623-A2DA-011366971D71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744EB9F-C779-4C69-BCB8-721D2EE76BBC}" srcId="{E87884C1-FF16-4C5E-AE20-0396882BC074}" destId="{84625225-C8C5-41EB-93D6-D0A107E6E091}" srcOrd="7" destOrd="0" parTransId="{05686B5A-EB6D-4D26-BD00-476B3077B082}" sibTransId="{1D8A7DF4-0753-49D1-B21B-473D9C68B906}"/>
    <dgm:cxn modelId="{2C063E7F-9F03-4F72-88D8-43479DCEF0BD}" srcId="{E87884C1-FF16-4C5E-AE20-0396882BC074}" destId="{A0E1F528-0199-4D71-997E-5B59BC4A504E}" srcOrd="1" destOrd="0" parTransId="{AEC9A95E-81E1-4602-980A-F2939CF64C37}" sibTransId="{5A7AB46F-9833-43D1-BB8E-D034641CDF78}"/>
    <dgm:cxn modelId="{0DDEBE82-88DF-4374-81A2-24CBA70FDF7D}" srcId="{E87884C1-FF16-4C5E-AE20-0396882BC074}" destId="{90FBBF2E-D54F-4A57-B073-16A7BE3D5017}" srcOrd="3" destOrd="0" parTransId="{1968788C-F4C4-4924-9E59-B773E5954624}" sibTransId="{AB1471A3-5CF8-44CF-BB78-D934E09F64AA}"/>
    <dgm:cxn modelId="{E2049B37-4D57-4715-8DC8-134294328574}" type="presOf" srcId="{285BA2E1-B707-417D-84F3-F78C5E7015F0}" destId="{38E65EEE-6E77-436A-884C-A29A037D9A44}" srcOrd="0" destOrd="0" presId="urn:microsoft.com/office/officeart/2005/8/layout/default#1"/>
    <dgm:cxn modelId="{E5C29868-3B24-4827-8B50-23FA21B70990}" type="presOf" srcId="{84625225-C8C5-41EB-93D6-D0A107E6E091}" destId="{2D78FA20-D778-4D51-B641-A3ABDA120E01}" srcOrd="0" destOrd="0" presId="urn:microsoft.com/office/officeart/2005/8/layout/default#1"/>
    <dgm:cxn modelId="{1AF566C0-173B-449A-B10F-A132EBD9C14F}" type="presOf" srcId="{A0E1F528-0199-4D71-997E-5B59BC4A504E}" destId="{B78D8B10-562D-4266-B79A-05DB44A78ECE}" srcOrd="0" destOrd="0" presId="urn:microsoft.com/office/officeart/2005/8/layout/default#1"/>
    <dgm:cxn modelId="{F88339D0-C2FD-44E7-826C-826E0E44B662}" srcId="{E87884C1-FF16-4C5E-AE20-0396882BC074}" destId="{7260F60B-7798-4BF1-8770-D674673ECCFE}" srcOrd="4" destOrd="0" parTransId="{FCBF5A26-7AEB-4C02-9D91-F46D9C2763BE}" sibTransId="{D6EA0D23-97D1-452E-8F61-CD77DD750240}"/>
    <dgm:cxn modelId="{7D426D51-2ADA-49CC-95AF-139627107B97}" type="presOf" srcId="{8BB5DF3F-9078-44ED-A58D-3BE1DF5A18C6}" destId="{82B02814-5F86-4A33-8DF1-00AB7578CDE3}" srcOrd="0" destOrd="0" presId="urn:microsoft.com/office/officeart/2005/8/layout/default#1"/>
    <dgm:cxn modelId="{32E71774-C3BB-4F0A-AC17-29E74768D676}" type="presOf" srcId="{90FBBF2E-D54F-4A57-B073-16A7BE3D5017}" destId="{F8F9B7B6-2B19-4AE5-AF45-DBEEB04EDC98}" srcOrd="0" destOrd="0" presId="urn:microsoft.com/office/officeart/2005/8/layout/default#1"/>
    <dgm:cxn modelId="{64A45142-1BD2-4125-A010-A57D09E5D595}" srcId="{E87884C1-FF16-4C5E-AE20-0396882BC074}" destId="{FB38A7F4-CC57-4F20-B308-80A779684333}" srcOrd="6" destOrd="0" parTransId="{EE5C24CA-842F-469D-BD9D-55CCB0779993}" sibTransId="{4AD1D3AE-F19A-449E-9796-1457865B4221}"/>
    <dgm:cxn modelId="{008EAEE6-0CAE-431A-A67F-F7EE30AA189D}" srcId="{E87884C1-FF16-4C5E-AE20-0396882BC074}" destId="{285BA2E1-B707-417D-84F3-F78C5E7015F0}" srcOrd="5" destOrd="0" parTransId="{5FD345CE-8799-4A9B-BDD5-EA079E7755AC}" sibTransId="{0534D70A-63F6-4E83-893D-E742B3D27739}"/>
    <dgm:cxn modelId="{F006A294-47FD-41B8-9010-AB7BB0281F5C}" srcId="{E87884C1-FF16-4C5E-AE20-0396882BC074}" destId="{EC0E4BFB-9940-49C5-A79A-3A7B002725B3}" srcOrd="8" destOrd="0" parTransId="{13625A9E-F38D-4F0B-B2A1-85954545201C}" sibTransId="{F2CF0677-DFC5-44CD-8DAC-7FDBAF3854A6}"/>
    <dgm:cxn modelId="{4B1ECC34-4BC8-496B-83D3-7540CBA9D608}" type="presOf" srcId="{020DB605-58D8-4FCD-938E-6C1E9699936B}" destId="{3C637C29-4338-4B7E-9069-E32C6B95115E}" srcOrd="0" destOrd="0" presId="urn:microsoft.com/office/officeart/2005/8/layout/default#1"/>
    <dgm:cxn modelId="{AF774A4E-E4A5-487A-9414-77613FF2A9AC}" srcId="{E87884C1-FF16-4C5E-AE20-0396882BC074}" destId="{B0359261-C6AF-4623-A2DA-011366971D71}" srcOrd="9" destOrd="0" parTransId="{B842F78B-2EBA-457A-B74D-8A2507244477}" sibTransId="{AA5AAC37-462D-441C-BF31-AA912CA79973}"/>
    <dgm:cxn modelId="{D07A8326-526E-4A74-AFC8-C90010F12991}" srcId="{E87884C1-FF16-4C5E-AE20-0396882BC074}" destId="{020DB605-58D8-4FCD-938E-6C1E9699936B}" srcOrd="0" destOrd="0" parTransId="{86BB310F-CEF5-4205-AA38-533303086B3F}" sibTransId="{C5A89505-01AC-4A02-891D-1F4B52AF94DB}"/>
    <dgm:cxn modelId="{75A8A6C6-7AE7-4203-ACA1-131E9251D549}" type="presOf" srcId="{FB38A7F4-CC57-4F20-B308-80A779684333}" destId="{8F5ABF29-2096-48C0-A17E-CD553E356105}" srcOrd="0" destOrd="0" presId="urn:microsoft.com/office/officeart/2005/8/layout/default#1"/>
    <dgm:cxn modelId="{2992E668-719F-4EAC-AF6C-E4C89BDF2681}" type="presOf" srcId="{EC0E4BFB-9940-49C5-A79A-3A7B002725B3}" destId="{FB2B3CC8-7C1D-4D09-A540-8E2473393077}" srcOrd="0" destOrd="0" presId="urn:microsoft.com/office/officeart/2005/8/layout/default#1"/>
    <dgm:cxn modelId="{F15210A0-7A67-46E3-9A46-DBEC57328A4E}" srcId="{E87884C1-FF16-4C5E-AE20-0396882BC074}" destId="{8BB5DF3F-9078-44ED-A58D-3BE1DF5A18C6}" srcOrd="2" destOrd="0" parTransId="{6E94DB9A-9328-4CAC-A1ED-FDD878ED1356}" sibTransId="{C6F62A14-8930-4571-B6EA-55BB47E1EEDC}"/>
    <dgm:cxn modelId="{87D6C24E-2092-4BBD-9CC4-EFC35EAA26B5}" type="presOf" srcId="{B0359261-C6AF-4623-A2DA-011366971D71}" destId="{03B308C3-AC08-4AC5-8C7C-A9B7500A029C}" srcOrd="0" destOrd="0" presId="urn:microsoft.com/office/officeart/2005/8/layout/default#1"/>
    <dgm:cxn modelId="{362418FC-054A-48DA-B413-E80AD1F6864C}" type="presOf" srcId="{E87884C1-FF16-4C5E-AE20-0396882BC074}" destId="{E0F0DC9E-CE03-4046-A759-E8D2631AD7C5}" srcOrd="0" destOrd="0" presId="urn:microsoft.com/office/officeart/2005/8/layout/default#1"/>
    <dgm:cxn modelId="{04F00DC5-99D7-4904-BC48-D1F1FE8417F5}" type="presOf" srcId="{7260F60B-7798-4BF1-8770-D674673ECCFE}" destId="{07DB2A73-8485-4268-AD9A-838EDBAAB031}" srcOrd="0" destOrd="0" presId="urn:microsoft.com/office/officeart/2005/8/layout/default#1"/>
    <dgm:cxn modelId="{A740319C-6AC5-45C9-AA4A-4AAFFD413226}" type="presParOf" srcId="{E0F0DC9E-CE03-4046-A759-E8D2631AD7C5}" destId="{3C637C29-4338-4B7E-9069-E32C6B95115E}" srcOrd="0" destOrd="0" presId="urn:microsoft.com/office/officeart/2005/8/layout/default#1"/>
    <dgm:cxn modelId="{6E0ACA02-60FB-44C9-89FD-CE9F89581B56}" type="presParOf" srcId="{E0F0DC9E-CE03-4046-A759-E8D2631AD7C5}" destId="{0FBC9802-9165-4E0E-8AB9-645BB9373F2D}" srcOrd="1" destOrd="0" presId="urn:microsoft.com/office/officeart/2005/8/layout/default#1"/>
    <dgm:cxn modelId="{EC5A40C3-7E0F-4992-B0D7-BE70CAC7F469}" type="presParOf" srcId="{E0F0DC9E-CE03-4046-A759-E8D2631AD7C5}" destId="{B78D8B10-562D-4266-B79A-05DB44A78ECE}" srcOrd="2" destOrd="0" presId="urn:microsoft.com/office/officeart/2005/8/layout/default#1"/>
    <dgm:cxn modelId="{9222E6C1-877F-46B8-B85B-3254FBCA0906}" type="presParOf" srcId="{E0F0DC9E-CE03-4046-A759-E8D2631AD7C5}" destId="{2FD69872-49C2-404A-A51C-271920AF8610}" srcOrd="3" destOrd="0" presId="urn:microsoft.com/office/officeart/2005/8/layout/default#1"/>
    <dgm:cxn modelId="{EBC5BA4C-A1C2-4893-BCE6-3E25443C2DB8}" type="presParOf" srcId="{E0F0DC9E-CE03-4046-A759-E8D2631AD7C5}" destId="{82B02814-5F86-4A33-8DF1-00AB7578CDE3}" srcOrd="4" destOrd="0" presId="urn:microsoft.com/office/officeart/2005/8/layout/default#1"/>
    <dgm:cxn modelId="{56F75B9C-DA31-437C-84DF-196D45485685}" type="presParOf" srcId="{E0F0DC9E-CE03-4046-A759-E8D2631AD7C5}" destId="{AB120F9F-2F11-48AE-8268-0FFDB6E26C76}" srcOrd="5" destOrd="0" presId="urn:microsoft.com/office/officeart/2005/8/layout/default#1"/>
    <dgm:cxn modelId="{F4B79BAA-2E52-48DA-98FA-5AD8D207F268}" type="presParOf" srcId="{E0F0DC9E-CE03-4046-A759-E8D2631AD7C5}" destId="{F8F9B7B6-2B19-4AE5-AF45-DBEEB04EDC98}" srcOrd="6" destOrd="0" presId="urn:microsoft.com/office/officeart/2005/8/layout/default#1"/>
    <dgm:cxn modelId="{D3C83C4C-441C-4077-8C3B-A324A4E9B97C}" type="presParOf" srcId="{E0F0DC9E-CE03-4046-A759-E8D2631AD7C5}" destId="{E3AF834E-D089-40B4-BFDB-A2694562521F}" srcOrd="7" destOrd="0" presId="urn:microsoft.com/office/officeart/2005/8/layout/default#1"/>
    <dgm:cxn modelId="{09206709-8488-4185-A71B-9452D703F8B2}" type="presParOf" srcId="{E0F0DC9E-CE03-4046-A759-E8D2631AD7C5}" destId="{07DB2A73-8485-4268-AD9A-838EDBAAB031}" srcOrd="8" destOrd="0" presId="urn:microsoft.com/office/officeart/2005/8/layout/default#1"/>
    <dgm:cxn modelId="{66706297-ACF2-4600-B77C-7002D565C50A}" type="presParOf" srcId="{E0F0DC9E-CE03-4046-A759-E8D2631AD7C5}" destId="{227D2E68-EF47-4DCD-90CD-97E3FBDD4014}" srcOrd="9" destOrd="0" presId="urn:microsoft.com/office/officeart/2005/8/layout/default#1"/>
    <dgm:cxn modelId="{51DE2A89-C364-446B-8DF5-EEBEFEFF01B9}" type="presParOf" srcId="{E0F0DC9E-CE03-4046-A759-E8D2631AD7C5}" destId="{38E65EEE-6E77-436A-884C-A29A037D9A44}" srcOrd="10" destOrd="0" presId="urn:microsoft.com/office/officeart/2005/8/layout/default#1"/>
    <dgm:cxn modelId="{000AEB79-E68D-49C8-A05E-4D42E7560644}" type="presParOf" srcId="{E0F0DC9E-CE03-4046-A759-E8D2631AD7C5}" destId="{8F09E971-BCD8-4200-9AE9-CEEFD4CF4C0F}" srcOrd="11" destOrd="0" presId="urn:microsoft.com/office/officeart/2005/8/layout/default#1"/>
    <dgm:cxn modelId="{F7B549A2-89E7-44F4-9063-C294878F6F69}" type="presParOf" srcId="{E0F0DC9E-CE03-4046-A759-E8D2631AD7C5}" destId="{8F5ABF29-2096-48C0-A17E-CD553E356105}" srcOrd="12" destOrd="0" presId="urn:microsoft.com/office/officeart/2005/8/layout/default#1"/>
    <dgm:cxn modelId="{0DFE6DB2-9C5E-418B-822F-3E422FD9EA37}" type="presParOf" srcId="{E0F0DC9E-CE03-4046-A759-E8D2631AD7C5}" destId="{B94F5ED8-53DD-4FFA-8504-F7B6D03FBFA0}" srcOrd="13" destOrd="0" presId="urn:microsoft.com/office/officeart/2005/8/layout/default#1"/>
    <dgm:cxn modelId="{0F7ED018-D168-4653-BF43-D1EE66FC91B4}" type="presParOf" srcId="{E0F0DC9E-CE03-4046-A759-E8D2631AD7C5}" destId="{2D78FA20-D778-4D51-B641-A3ABDA120E01}" srcOrd="14" destOrd="0" presId="urn:microsoft.com/office/officeart/2005/8/layout/default#1"/>
    <dgm:cxn modelId="{0BEB2378-D85D-4BD4-9C4D-F322A502DC5D}" type="presParOf" srcId="{E0F0DC9E-CE03-4046-A759-E8D2631AD7C5}" destId="{6A87EEDA-C01A-479D-8DCC-98CC5C2D655E}" srcOrd="15" destOrd="0" presId="urn:microsoft.com/office/officeart/2005/8/layout/default#1"/>
    <dgm:cxn modelId="{991391D4-30AB-41B3-A83B-136F93C6FAB8}" type="presParOf" srcId="{E0F0DC9E-CE03-4046-A759-E8D2631AD7C5}" destId="{FB2B3CC8-7C1D-4D09-A540-8E2473393077}" srcOrd="16" destOrd="0" presId="urn:microsoft.com/office/officeart/2005/8/layout/default#1"/>
    <dgm:cxn modelId="{03779C5B-873F-43EE-9706-6E5C66F4129F}" type="presParOf" srcId="{E0F0DC9E-CE03-4046-A759-E8D2631AD7C5}" destId="{9E7B089D-C7E5-4B9E-9282-BAD861F76232}" srcOrd="17" destOrd="0" presId="urn:microsoft.com/office/officeart/2005/8/layout/default#1"/>
    <dgm:cxn modelId="{4040DF3F-5F73-4C45-A761-7998ED8D730F}" type="presParOf" srcId="{E0F0DC9E-CE03-4046-A759-E8D2631AD7C5}" destId="{03B308C3-AC08-4AC5-8C7C-A9B7500A029C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1FCCFB-C1D1-40CE-96EA-FC21CA67482A}" type="doc">
      <dgm:prSet loTypeId="urn:microsoft.com/office/officeart/2005/8/layout/default#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4383A3-5FA2-40BD-9B8F-A7D4476B8616}">
      <dgm:prSet/>
      <dgm:spPr/>
      <dgm:t>
        <a:bodyPr/>
        <a:lstStyle/>
        <a:p>
          <a:r>
            <a:rPr lang="hr-HR"/>
            <a:t>Nisu ispunili svoj vojni cilj</a:t>
          </a:r>
          <a:endParaRPr lang="en-US"/>
        </a:p>
      </dgm:t>
    </dgm:pt>
    <dgm:pt modelId="{54951791-D909-4728-8BE2-5D46AAD656E3}" type="parTrans" cxnId="{D5A1E172-E9CE-4687-B9C8-2628BDC3234B}">
      <dgm:prSet/>
      <dgm:spPr/>
      <dgm:t>
        <a:bodyPr/>
        <a:lstStyle/>
        <a:p>
          <a:endParaRPr lang="en-US"/>
        </a:p>
      </dgm:t>
    </dgm:pt>
    <dgm:pt modelId="{6C680403-5722-4EB5-8AFE-1A044FD1B0EE}" type="sibTrans" cxnId="{D5A1E172-E9CE-4687-B9C8-2628BDC3234B}">
      <dgm:prSet/>
      <dgm:spPr/>
      <dgm:t>
        <a:bodyPr/>
        <a:lstStyle/>
        <a:p>
          <a:endParaRPr lang="en-US"/>
        </a:p>
      </dgm:t>
    </dgm:pt>
    <dgm:pt modelId="{A64E4399-72FD-4130-BCAC-E6B06683E1B5}">
      <dgm:prSet/>
      <dgm:spPr/>
      <dgm:t>
        <a:bodyPr/>
        <a:lstStyle/>
        <a:p>
          <a:r>
            <a:rPr lang="hr-HR"/>
            <a:t>Razvoj trgovine i novi obrti u Europi</a:t>
          </a:r>
          <a:endParaRPr lang="en-US"/>
        </a:p>
      </dgm:t>
    </dgm:pt>
    <dgm:pt modelId="{2E1CD424-9A50-4DA6-B672-CDE392088298}" type="parTrans" cxnId="{98F47909-61BE-43B6-B4E7-632799B096B1}">
      <dgm:prSet/>
      <dgm:spPr/>
      <dgm:t>
        <a:bodyPr/>
        <a:lstStyle/>
        <a:p>
          <a:endParaRPr lang="en-US"/>
        </a:p>
      </dgm:t>
    </dgm:pt>
    <dgm:pt modelId="{FD30F91E-F95D-4BEA-AC6D-81A144D5D73B}" type="sibTrans" cxnId="{98F47909-61BE-43B6-B4E7-632799B096B1}">
      <dgm:prSet/>
      <dgm:spPr/>
      <dgm:t>
        <a:bodyPr/>
        <a:lstStyle/>
        <a:p>
          <a:endParaRPr lang="en-US"/>
        </a:p>
      </dgm:t>
    </dgm:pt>
    <dgm:pt modelId="{ABEA9568-B05A-4A87-B444-1EBD2D2955BE}">
      <dgm:prSet/>
      <dgm:spPr/>
      <dgm:t>
        <a:bodyPr/>
        <a:lstStyle/>
        <a:p>
          <a:r>
            <a:rPr lang="hr-HR"/>
            <a:t>Plemstvo počinje upotrebljavati grbove kao oznaku svoje obitelji</a:t>
          </a:r>
          <a:endParaRPr lang="en-US"/>
        </a:p>
      </dgm:t>
    </dgm:pt>
    <dgm:pt modelId="{9B2E0CAB-34A9-4AE4-8C84-C97BA9B39068}" type="parTrans" cxnId="{A1420B9D-4DCF-42E1-9AC4-EB7FF26C2C9C}">
      <dgm:prSet/>
      <dgm:spPr/>
      <dgm:t>
        <a:bodyPr/>
        <a:lstStyle/>
        <a:p>
          <a:endParaRPr lang="en-US"/>
        </a:p>
      </dgm:t>
    </dgm:pt>
    <dgm:pt modelId="{E1F04F53-C6B5-403A-980E-73A2B392F2D7}" type="sibTrans" cxnId="{A1420B9D-4DCF-42E1-9AC4-EB7FF26C2C9C}">
      <dgm:prSet/>
      <dgm:spPr/>
      <dgm:t>
        <a:bodyPr/>
        <a:lstStyle/>
        <a:p>
          <a:endParaRPr lang="en-US"/>
        </a:p>
      </dgm:t>
    </dgm:pt>
    <dgm:pt modelId="{DBCBF70E-1635-491C-8AC7-A038DBA0B976}">
      <dgm:prSet/>
      <dgm:spPr/>
      <dgm:t>
        <a:bodyPr/>
        <a:lstStyle/>
        <a:p>
          <a:r>
            <a:rPr lang="hr-HR"/>
            <a:t>Usavršava se gradnja i raskošnije se živi</a:t>
          </a:r>
          <a:endParaRPr lang="en-US"/>
        </a:p>
      </dgm:t>
    </dgm:pt>
    <dgm:pt modelId="{DFB64F63-8A99-4D3A-9E39-91B363B74B7B}" type="parTrans" cxnId="{0D9FB4DB-5E27-4DC2-AF8E-15ADF1B1568E}">
      <dgm:prSet/>
      <dgm:spPr/>
      <dgm:t>
        <a:bodyPr/>
        <a:lstStyle/>
        <a:p>
          <a:endParaRPr lang="en-US"/>
        </a:p>
      </dgm:t>
    </dgm:pt>
    <dgm:pt modelId="{1BA0470B-50C3-4D22-A091-EBAC8D1A4DE2}" type="sibTrans" cxnId="{0D9FB4DB-5E27-4DC2-AF8E-15ADF1B1568E}">
      <dgm:prSet/>
      <dgm:spPr/>
      <dgm:t>
        <a:bodyPr/>
        <a:lstStyle/>
        <a:p>
          <a:endParaRPr lang="en-US"/>
        </a:p>
      </dgm:t>
    </dgm:pt>
    <dgm:pt modelId="{AEA663F3-BF1D-46E5-A3BF-516CAAA24D35}">
      <dgm:prSet/>
      <dgm:spPr/>
      <dgm:t>
        <a:bodyPr/>
        <a:lstStyle/>
        <a:p>
          <a:r>
            <a:rPr lang="hr-HR" dirty="0"/>
            <a:t>Snažan poticaj kulturnom razvoju cijele Europe</a:t>
          </a:r>
          <a:endParaRPr lang="en-US" dirty="0"/>
        </a:p>
      </dgm:t>
    </dgm:pt>
    <dgm:pt modelId="{695857B1-A852-4BD9-9DE4-20623D261A9A}" type="parTrans" cxnId="{0D52ACE4-5F76-494E-9E9C-7372B8EF915B}">
      <dgm:prSet/>
      <dgm:spPr/>
      <dgm:t>
        <a:bodyPr/>
        <a:lstStyle/>
        <a:p>
          <a:endParaRPr lang="en-US"/>
        </a:p>
      </dgm:t>
    </dgm:pt>
    <dgm:pt modelId="{FC7B8EE7-47BA-4FC2-8FA8-AD97718C5FF6}" type="sibTrans" cxnId="{0D52ACE4-5F76-494E-9E9C-7372B8EF915B}">
      <dgm:prSet/>
      <dgm:spPr/>
      <dgm:t>
        <a:bodyPr/>
        <a:lstStyle/>
        <a:p>
          <a:endParaRPr lang="en-US"/>
        </a:p>
      </dgm:t>
    </dgm:pt>
    <dgm:pt modelId="{6D6AC461-F799-4AC4-BE2A-AD84EF835886}">
      <dgm:prSet/>
      <dgm:spPr/>
      <dgm:t>
        <a:bodyPr/>
        <a:lstStyle/>
        <a:p>
          <a:r>
            <a:rPr lang="hr-HR" dirty="0"/>
            <a:t>Najveću korist od trgovine ostvaruju Venecija i Genova</a:t>
          </a:r>
          <a:endParaRPr lang="en-US" dirty="0"/>
        </a:p>
      </dgm:t>
    </dgm:pt>
    <dgm:pt modelId="{AC9E2720-EEB0-4A0D-A4B7-D42E5983094A}" type="parTrans" cxnId="{38D33C2D-28D8-4AD5-AE16-A2ABC11EB54A}">
      <dgm:prSet/>
      <dgm:spPr/>
      <dgm:t>
        <a:bodyPr/>
        <a:lstStyle/>
        <a:p>
          <a:endParaRPr lang="hr-HR"/>
        </a:p>
      </dgm:t>
    </dgm:pt>
    <dgm:pt modelId="{FB579CC6-023C-413A-A0E3-BCE672A39680}" type="sibTrans" cxnId="{38D33C2D-28D8-4AD5-AE16-A2ABC11EB54A}">
      <dgm:prSet/>
      <dgm:spPr/>
      <dgm:t>
        <a:bodyPr/>
        <a:lstStyle/>
        <a:p>
          <a:endParaRPr lang="hr-HR"/>
        </a:p>
      </dgm:t>
    </dgm:pt>
    <dgm:pt modelId="{D4A7F96E-F339-4C76-8446-C8BD82BB27AA}">
      <dgm:prSet/>
      <dgm:spPr/>
      <dgm:t>
        <a:bodyPr/>
        <a:lstStyle/>
        <a:p>
          <a:r>
            <a:rPr lang="hr-HR" dirty="0"/>
            <a:t>Nastaju viteški crkveni redovi: </a:t>
          </a:r>
          <a:r>
            <a:rPr lang="hr-HR" dirty="0" err="1"/>
            <a:t>ivanovci</a:t>
          </a:r>
          <a:r>
            <a:rPr lang="hr-HR" dirty="0"/>
            <a:t> i templari</a:t>
          </a:r>
          <a:endParaRPr lang="en-US" dirty="0"/>
        </a:p>
      </dgm:t>
    </dgm:pt>
    <dgm:pt modelId="{A64F2AA7-757D-410F-94CE-189CB7072F61}" type="parTrans" cxnId="{3430E2E9-5338-4942-B80D-692DDC576218}">
      <dgm:prSet/>
      <dgm:spPr/>
      <dgm:t>
        <a:bodyPr/>
        <a:lstStyle/>
        <a:p>
          <a:endParaRPr lang="hr-HR"/>
        </a:p>
      </dgm:t>
    </dgm:pt>
    <dgm:pt modelId="{82EF5BCE-3B8F-44AF-A329-E5E19570C209}" type="sibTrans" cxnId="{3430E2E9-5338-4942-B80D-692DDC576218}">
      <dgm:prSet/>
      <dgm:spPr/>
      <dgm:t>
        <a:bodyPr/>
        <a:lstStyle/>
        <a:p>
          <a:endParaRPr lang="hr-HR"/>
        </a:p>
      </dgm:t>
    </dgm:pt>
    <dgm:pt modelId="{E1A912B7-42F8-41C4-B34B-5C3BB5A2F37D}" type="pres">
      <dgm:prSet presAssocID="{B21FCCFB-C1D1-40CE-96EA-FC21CA6748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67C679B-39E0-44DF-B03B-74918181CC6F}" type="pres">
      <dgm:prSet presAssocID="{BE4383A3-5FA2-40BD-9B8F-A7D4476B861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40E5DD-8D24-41F3-B0EC-8EE82167BAE0}" type="pres">
      <dgm:prSet presAssocID="{6C680403-5722-4EB5-8AFE-1A044FD1B0EE}" presName="sibTrans" presStyleCnt="0"/>
      <dgm:spPr/>
    </dgm:pt>
    <dgm:pt modelId="{D63FDB27-4A1C-44AB-B352-9A1100012DBB}" type="pres">
      <dgm:prSet presAssocID="{A64E4399-72FD-4130-BCAC-E6B06683E1B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9D82DA-C97E-405E-9490-9CE5610440F0}" type="pres">
      <dgm:prSet presAssocID="{FD30F91E-F95D-4BEA-AC6D-81A144D5D73B}" presName="sibTrans" presStyleCnt="0"/>
      <dgm:spPr/>
    </dgm:pt>
    <dgm:pt modelId="{4A162790-C5BB-4998-B866-CBFEAD62CA47}" type="pres">
      <dgm:prSet presAssocID="{ABEA9568-B05A-4A87-B444-1EBD2D2955B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CDA80A-B08B-4543-BE75-E22E5C364038}" type="pres">
      <dgm:prSet presAssocID="{E1F04F53-C6B5-403A-980E-73A2B392F2D7}" presName="sibTrans" presStyleCnt="0"/>
      <dgm:spPr/>
    </dgm:pt>
    <dgm:pt modelId="{B40E8B84-EAF2-40B9-8772-17515E5B537A}" type="pres">
      <dgm:prSet presAssocID="{DBCBF70E-1635-491C-8AC7-A038DBA0B97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25E0B0-AB21-4108-AFCC-6B4E97DC1B80}" type="pres">
      <dgm:prSet presAssocID="{1BA0470B-50C3-4D22-A091-EBAC8D1A4DE2}" presName="sibTrans" presStyleCnt="0"/>
      <dgm:spPr/>
    </dgm:pt>
    <dgm:pt modelId="{0A6EC02D-3A65-4EE6-8FBD-E523A8CF60AB}" type="pres">
      <dgm:prSet presAssocID="{AEA663F3-BF1D-46E5-A3BF-516CAAA24D3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A69D11-0369-475B-B317-0FC0A22E803F}" type="pres">
      <dgm:prSet presAssocID="{FC7B8EE7-47BA-4FC2-8FA8-AD97718C5FF6}" presName="sibTrans" presStyleCnt="0"/>
      <dgm:spPr/>
    </dgm:pt>
    <dgm:pt modelId="{5F78CCF7-CA1C-4D40-A7C3-0B70B014484C}" type="pres">
      <dgm:prSet presAssocID="{6D6AC461-F799-4AC4-BE2A-AD84EF83588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8B2983-9BC7-4557-81B2-3F7D8F80926B}" type="pres">
      <dgm:prSet presAssocID="{FB579CC6-023C-413A-A0E3-BCE672A39680}" presName="sibTrans" presStyleCnt="0"/>
      <dgm:spPr/>
    </dgm:pt>
    <dgm:pt modelId="{5E25FEEE-7388-48BE-9029-11296E7342DB}" type="pres">
      <dgm:prSet presAssocID="{D4A7F96E-F339-4C76-8446-C8BD82BB27A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8198D05-D7FE-4748-9236-190E8098ACB7}" type="presOf" srcId="{B21FCCFB-C1D1-40CE-96EA-FC21CA67482A}" destId="{E1A912B7-42F8-41C4-B34B-5C3BB5A2F37D}" srcOrd="0" destOrd="0" presId="urn:microsoft.com/office/officeart/2005/8/layout/default#2"/>
    <dgm:cxn modelId="{0D9FB4DB-5E27-4DC2-AF8E-15ADF1B1568E}" srcId="{B21FCCFB-C1D1-40CE-96EA-FC21CA67482A}" destId="{DBCBF70E-1635-491C-8AC7-A038DBA0B976}" srcOrd="3" destOrd="0" parTransId="{DFB64F63-8A99-4D3A-9E39-91B363B74B7B}" sibTransId="{1BA0470B-50C3-4D22-A091-EBAC8D1A4DE2}"/>
    <dgm:cxn modelId="{98F47909-61BE-43B6-B4E7-632799B096B1}" srcId="{B21FCCFB-C1D1-40CE-96EA-FC21CA67482A}" destId="{A64E4399-72FD-4130-BCAC-E6B06683E1B5}" srcOrd="1" destOrd="0" parTransId="{2E1CD424-9A50-4DA6-B672-CDE392088298}" sibTransId="{FD30F91E-F95D-4BEA-AC6D-81A144D5D73B}"/>
    <dgm:cxn modelId="{3430E2E9-5338-4942-B80D-692DDC576218}" srcId="{B21FCCFB-C1D1-40CE-96EA-FC21CA67482A}" destId="{D4A7F96E-F339-4C76-8446-C8BD82BB27AA}" srcOrd="6" destOrd="0" parTransId="{A64F2AA7-757D-410F-94CE-189CB7072F61}" sibTransId="{82EF5BCE-3B8F-44AF-A329-E5E19570C209}"/>
    <dgm:cxn modelId="{38D33C2D-28D8-4AD5-AE16-A2ABC11EB54A}" srcId="{B21FCCFB-C1D1-40CE-96EA-FC21CA67482A}" destId="{6D6AC461-F799-4AC4-BE2A-AD84EF835886}" srcOrd="5" destOrd="0" parTransId="{AC9E2720-EEB0-4A0D-A4B7-D42E5983094A}" sibTransId="{FB579CC6-023C-413A-A0E3-BCE672A39680}"/>
    <dgm:cxn modelId="{FA92E9C2-F69D-43C8-9A77-EFA9D30ADD2E}" type="presOf" srcId="{A64E4399-72FD-4130-BCAC-E6B06683E1B5}" destId="{D63FDB27-4A1C-44AB-B352-9A1100012DBB}" srcOrd="0" destOrd="0" presId="urn:microsoft.com/office/officeart/2005/8/layout/default#2"/>
    <dgm:cxn modelId="{A1420B9D-4DCF-42E1-9AC4-EB7FF26C2C9C}" srcId="{B21FCCFB-C1D1-40CE-96EA-FC21CA67482A}" destId="{ABEA9568-B05A-4A87-B444-1EBD2D2955BE}" srcOrd="2" destOrd="0" parTransId="{9B2E0CAB-34A9-4AE4-8C84-C97BA9B39068}" sibTransId="{E1F04F53-C6B5-403A-980E-73A2B392F2D7}"/>
    <dgm:cxn modelId="{D5A1E172-E9CE-4687-B9C8-2628BDC3234B}" srcId="{B21FCCFB-C1D1-40CE-96EA-FC21CA67482A}" destId="{BE4383A3-5FA2-40BD-9B8F-A7D4476B8616}" srcOrd="0" destOrd="0" parTransId="{54951791-D909-4728-8BE2-5D46AAD656E3}" sibTransId="{6C680403-5722-4EB5-8AFE-1A044FD1B0EE}"/>
    <dgm:cxn modelId="{881CE8E2-7343-4C6C-8F4C-D9876B9CB7B4}" type="presOf" srcId="{6D6AC461-F799-4AC4-BE2A-AD84EF835886}" destId="{5F78CCF7-CA1C-4D40-A7C3-0B70B014484C}" srcOrd="0" destOrd="0" presId="urn:microsoft.com/office/officeart/2005/8/layout/default#2"/>
    <dgm:cxn modelId="{A13F6AAB-9BDA-4201-A9C6-F9B77D29CD29}" type="presOf" srcId="{DBCBF70E-1635-491C-8AC7-A038DBA0B976}" destId="{B40E8B84-EAF2-40B9-8772-17515E5B537A}" srcOrd="0" destOrd="0" presId="urn:microsoft.com/office/officeart/2005/8/layout/default#2"/>
    <dgm:cxn modelId="{CA9A56A9-E791-4449-ABF5-7ED531113119}" type="presOf" srcId="{AEA663F3-BF1D-46E5-A3BF-516CAAA24D35}" destId="{0A6EC02D-3A65-4EE6-8FBD-E523A8CF60AB}" srcOrd="0" destOrd="0" presId="urn:microsoft.com/office/officeart/2005/8/layout/default#2"/>
    <dgm:cxn modelId="{0D52ACE4-5F76-494E-9E9C-7372B8EF915B}" srcId="{B21FCCFB-C1D1-40CE-96EA-FC21CA67482A}" destId="{AEA663F3-BF1D-46E5-A3BF-516CAAA24D35}" srcOrd="4" destOrd="0" parTransId="{695857B1-A852-4BD9-9DE4-20623D261A9A}" sibTransId="{FC7B8EE7-47BA-4FC2-8FA8-AD97718C5FF6}"/>
    <dgm:cxn modelId="{647257B3-1800-4CE6-A3AE-59B57624F69E}" type="presOf" srcId="{BE4383A3-5FA2-40BD-9B8F-A7D4476B8616}" destId="{E67C679B-39E0-44DF-B03B-74918181CC6F}" srcOrd="0" destOrd="0" presId="urn:microsoft.com/office/officeart/2005/8/layout/default#2"/>
    <dgm:cxn modelId="{C17CEF45-3C69-43F2-90E9-98C27673F9D5}" type="presOf" srcId="{ABEA9568-B05A-4A87-B444-1EBD2D2955BE}" destId="{4A162790-C5BB-4998-B866-CBFEAD62CA47}" srcOrd="0" destOrd="0" presId="urn:microsoft.com/office/officeart/2005/8/layout/default#2"/>
    <dgm:cxn modelId="{C83EBBF1-A52A-4BE6-A3D2-4AF58863EF18}" type="presOf" srcId="{D4A7F96E-F339-4C76-8446-C8BD82BB27AA}" destId="{5E25FEEE-7388-48BE-9029-11296E7342DB}" srcOrd="0" destOrd="0" presId="urn:microsoft.com/office/officeart/2005/8/layout/default#2"/>
    <dgm:cxn modelId="{9BEE73B8-A242-4519-8DF2-5F1598118956}" type="presParOf" srcId="{E1A912B7-42F8-41C4-B34B-5C3BB5A2F37D}" destId="{E67C679B-39E0-44DF-B03B-74918181CC6F}" srcOrd="0" destOrd="0" presId="urn:microsoft.com/office/officeart/2005/8/layout/default#2"/>
    <dgm:cxn modelId="{8D394CB5-64C3-49FA-8903-8EFE9F5F1427}" type="presParOf" srcId="{E1A912B7-42F8-41C4-B34B-5C3BB5A2F37D}" destId="{FC40E5DD-8D24-41F3-B0EC-8EE82167BAE0}" srcOrd="1" destOrd="0" presId="urn:microsoft.com/office/officeart/2005/8/layout/default#2"/>
    <dgm:cxn modelId="{7C56D21A-AF84-4407-B308-3F7A31894D2F}" type="presParOf" srcId="{E1A912B7-42F8-41C4-B34B-5C3BB5A2F37D}" destId="{D63FDB27-4A1C-44AB-B352-9A1100012DBB}" srcOrd="2" destOrd="0" presId="urn:microsoft.com/office/officeart/2005/8/layout/default#2"/>
    <dgm:cxn modelId="{366065EA-DC52-4057-A67C-5AA6C92DB0AB}" type="presParOf" srcId="{E1A912B7-42F8-41C4-B34B-5C3BB5A2F37D}" destId="{849D82DA-C97E-405E-9490-9CE5610440F0}" srcOrd="3" destOrd="0" presId="urn:microsoft.com/office/officeart/2005/8/layout/default#2"/>
    <dgm:cxn modelId="{EECBF89A-178F-4F95-BC5F-B219C7EA7F49}" type="presParOf" srcId="{E1A912B7-42F8-41C4-B34B-5C3BB5A2F37D}" destId="{4A162790-C5BB-4998-B866-CBFEAD62CA47}" srcOrd="4" destOrd="0" presId="urn:microsoft.com/office/officeart/2005/8/layout/default#2"/>
    <dgm:cxn modelId="{106FC408-44C8-4682-8D5A-EE9AD89EEE24}" type="presParOf" srcId="{E1A912B7-42F8-41C4-B34B-5C3BB5A2F37D}" destId="{89CDA80A-B08B-4543-BE75-E22E5C364038}" srcOrd="5" destOrd="0" presId="urn:microsoft.com/office/officeart/2005/8/layout/default#2"/>
    <dgm:cxn modelId="{D7F57EE5-F224-4C0D-8296-6BA1C151357E}" type="presParOf" srcId="{E1A912B7-42F8-41C4-B34B-5C3BB5A2F37D}" destId="{B40E8B84-EAF2-40B9-8772-17515E5B537A}" srcOrd="6" destOrd="0" presId="urn:microsoft.com/office/officeart/2005/8/layout/default#2"/>
    <dgm:cxn modelId="{7AB0DA98-5880-4F7A-93BF-2EFD94B5FF34}" type="presParOf" srcId="{E1A912B7-42F8-41C4-B34B-5C3BB5A2F37D}" destId="{2F25E0B0-AB21-4108-AFCC-6B4E97DC1B80}" srcOrd="7" destOrd="0" presId="urn:microsoft.com/office/officeart/2005/8/layout/default#2"/>
    <dgm:cxn modelId="{8E34230A-8873-4169-95C4-9089B69E9411}" type="presParOf" srcId="{E1A912B7-42F8-41C4-B34B-5C3BB5A2F37D}" destId="{0A6EC02D-3A65-4EE6-8FBD-E523A8CF60AB}" srcOrd="8" destOrd="0" presId="urn:microsoft.com/office/officeart/2005/8/layout/default#2"/>
    <dgm:cxn modelId="{BBAE909C-F58C-40F2-A821-CE88D232D0B0}" type="presParOf" srcId="{E1A912B7-42F8-41C4-B34B-5C3BB5A2F37D}" destId="{E6A69D11-0369-475B-B317-0FC0A22E803F}" srcOrd="9" destOrd="0" presId="urn:microsoft.com/office/officeart/2005/8/layout/default#2"/>
    <dgm:cxn modelId="{14A1956D-4B82-4A28-84AE-292781CD5A26}" type="presParOf" srcId="{E1A912B7-42F8-41C4-B34B-5C3BB5A2F37D}" destId="{5F78CCF7-CA1C-4D40-A7C3-0B70B014484C}" srcOrd="10" destOrd="0" presId="urn:microsoft.com/office/officeart/2005/8/layout/default#2"/>
    <dgm:cxn modelId="{9B92B6F9-F660-4E8F-BDB7-DCA83309BD84}" type="presParOf" srcId="{E1A912B7-42F8-41C4-B34B-5C3BB5A2F37D}" destId="{288B2983-9BC7-4557-81B2-3F7D8F80926B}" srcOrd="11" destOrd="0" presId="urn:microsoft.com/office/officeart/2005/8/layout/default#2"/>
    <dgm:cxn modelId="{4A1F36D3-3A12-43B8-836C-EBB194BE69D9}" type="presParOf" srcId="{E1A912B7-42F8-41C4-B34B-5C3BB5A2F37D}" destId="{5E25FEEE-7388-48BE-9029-11296E7342DB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4B38E2-6005-46AE-A562-AEE4CE89C48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496003-7968-4EF4-95F5-045A896BD936}">
      <dgm:prSet/>
      <dgm:spPr/>
      <dgm:t>
        <a:bodyPr/>
        <a:lstStyle/>
        <a:p>
          <a:r>
            <a:rPr lang="hr-HR" dirty="0"/>
            <a:t>1095. sabor u </a:t>
          </a:r>
          <a:r>
            <a:rPr lang="hr-HR" dirty="0" err="1"/>
            <a:t>Clermontu</a:t>
          </a:r>
          <a:endParaRPr lang="en-US" dirty="0"/>
        </a:p>
      </dgm:t>
    </dgm:pt>
    <dgm:pt modelId="{11A96AA7-3BF8-4AF2-BDA4-73E1270A1CDB}" type="parTrans" cxnId="{77656666-2581-43CE-A3E4-4D205F87619B}">
      <dgm:prSet/>
      <dgm:spPr/>
      <dgm:t>
        <a:bodyPr/>
        <a:lstStyle/>
        <a:p>
          <a:endParaRPr lang="en-US"/>
        </a:p>
      </dgm:t>
    </dgm:pt>
    <dgm:pt modelId="{7352E89B-2120-4CE1-A5A9-D90FD1368B31}" type="sibTrans" cxnId="{77656666-2581-43CE-A3E4-4D205F87619B}">
      <dgm:prSet/>
      <dgm:spPr/>
      <dgm:t>
        <a:bodyPr/>
        <a:lstStyle/>
        <a:p>
          <a:endParaRPr lang="en-US"/>
        </a:p>
      </dgm:t>
    </dgm:pt>
    <dgm:pt modelId="{BE640E98-41CD-4F84-9C18-A146E31B1F72}">
      <dgm:prSet/>
      <dgm:spPr/>
      <dgm:t>
        <a:bodyPr/>
        <a:lstStyle/>
        <a:p>
          <a:r>
            <a:rPr lang="hr-HR" dirty="0"/>
            <a:t>Papa Urban II. i poziv za oslobađanje Svete zemlje</a:t>
          </a:r>
          <a:endParaRPr lang="en-US" dirty="0"/>
        </a:p>
      </dgm:t>
    </dgm:pt>
    <dgm:pt modelId="{F0F5DC74-051D-408C-B597-AEE4A5238F94}" type="parTrans" cxnId="{DCAAE56E-44B0-4139-AA79-7F914B663D88}">
      <dgm:prSet/>
      <dgm:spPr/>
      <dgm:t>
        <a:bodyPr/>
        <a:lstStyle/>
        <a:p>
          <a:endParaRPr lang="en-US"/>
        </a:p>
      </dgm:t>
    </dgm:pt>
    <dgm:pt modelId="{A6AA6848-37BD-4399-B887-80A749B36B65}" type="sibTrans" cxnId="{DCAAE56E-44B0-4139-AA79-7F914B663D88}">
      <dgm:prSet/>
      <dgm:spPr/>
      <dgm:t>
        <a:bodyPr/>
        <a:lstStyle/>
        <a:p>
          <a:endParaRPr lang="en-US"/>
        </a:p>
      </dgm:t>
    </dgm:pt>
    <dgm:pt modelId="{FEE101C3-2644-4A32-A098-0353493241FE}">
      <dgm:prSet/>
      <dgm:spPr/>
      <dgm:t>
        <a:bodyPr/>
        <a:lstStyle/>
        <a:p>
          <a:r>
            <a:rPr lang="hr-HR" dirty="0"/>
            <a:t>Pozivu se odazvali vitezovi, građani i seljaci</a:t>
          </a:r>
          <a:endParaRPr lang="en-US" dirty="0"/>
        </a:p>
      </dgm:t>
    </dgm:pt>
    <dgm:pt modelId="{CCD88E90-9AEC-4640-B369-B96B833AC99C}" type="parTrans" cxnId="{24A97C19-F7F9-4622-85DA-88C6657A46B2}">
      <dgm:prSet/>
      <dgm:spPr/>
      <dgm:t>
        <a:bodyPr/>
        <a:lstStyle/>
        <a:p>
          <a:endParaRPr lang="en-US"/>
        </a:p>
      </dgm:t>
    </dgm:pt>
    <dgm:pt modelId="{B6D87E3D-B401-4FE4-8C0C-5B7838B172D9}" type="sibTrans" cxnId="{24A97C19-F7F9-4622-85DA-88C6657A46B2}">
      <dgm:prSet/>
      <dgm:spPr/>
      <dgm:t>
        <a:bodyPr/>
        <a:lstStyle/>
        <a:p>
          <a:endParaRPr lang="en-US"/>
        </a:p>
      </dgm:t>
    </dgm:pt>
    <dgm:pt modelId="{26AC3AF7-4936-4B12-8063-877E66F1365A}">
      <dgm:prSet/>
      <dgm:spPr/>
      <dgm:t>
        <a:bodyPr/>
        <a:lstStyle/>
        <a:p>
          <a:r>
            <a:rPr lang="hr-HR"/>
            <a:t>Pripreme za prvi vojni pohod</a:t>
          </a:r>
          <a:endParaRPr lang="en-US"/>
        </a:p>
      </dgm:t>
    </dgm:pt>
    <dgm:pt modelId="{D3F18386-7CDE-4407-9595-C82101B77E51}" type="parTrans" cxnId="{E24647BD-5AF2-4317-B977-569BAFA57DB5}">
      <dgm:prSet/>
      <dgm:spPr/>
      <dgm:t>
        <a:bodyPr/>
        <a:lstStyle/>
        <a:p>
          <a:endParaRPr lang="en-US"/>
        </a:p>
      </dgm:t>
    </dgm:pt>
    <dgm:pt modelId="{0331BC26-21A4-4814-826E-1897D9A16DDA}" type="sibTrans" cxnId="{E24647BD-5AF2-4317-B977-569BAFA57DB5}">
      <dgm:prSet/>
      <dgm:spPr/>
      <dgm:t>
        <a:bodyPr/>
        <a:lstStyle/>
        <a:p>
          <a:endParaRPr lang="en-US"/>
        </a:p>
      </dgm:t>
    </dgm:pt>
    <dgm:pt modelId="{E4567093-BBC5-4FB0-B9A5-433F665AB795}" type="pres">
      <dgm:prSet presAssocID="{CA4B38E2-6005-46AE-A562-AEE4CE89C4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6A2503A-3203-490C-A266-58C30AD357C2}" type="pres">
      <dgm:prSet presAssocID="{CA4B38E2-6005-46AE-A562-AEE4CE89C484}" presName="dummyMaxCanvas" presStyleCnt="0">
        <dgm:presLayoutVars/>
      </dgm:prSet>
      <dgm:spPr/>
    </dgm:pt>
    <dgm:pt modelId="{AE148CAF-64A5-4038-98E3-B44CAF57D5E4}" type="pres">
      <dgm:prSet presAssocID="{CA4B38E2-6005-46AE-A562-AEE4CE89C48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0A0964-04BE-43E9-A6C6-51243AE20658}" type="pres">
      <dgm:prSet presAssocID="{CA4B38E2-6005-46AE-A562-AEE4CE89C48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EFC23A-4524-4259-AB1D-204415EFA9FB}" type="pres">
      <dgm:prSet presAssocID="{CA4B38E2-6005-46AE-A562-AEE4CE89C48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DCC24B-F478-4481-AA89-90860043BC3C}" type="pres">
      <dgm:prSet presAssocID="{CA4B38E2-6005-46AE-A562-AEE4CE89C48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94AF50-070C-4624-8DEA-DAAF4148DC52}" type="pres">
      <dgm:prSet presAssocID="{CA4B38E2-6005-46AE-A562-AEE4CE89C48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026D42-73AA-48AA-B203-F795643BA5DE}" type="pres">
      <dgm:prSet presAssocID="{CA4B38E2-6005-46AE-A562-AEE4CE89C48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A61565-9B9C-47A6-B45A-045B02191DAF}" type="pres">
      <dgm:prSet presAssocID="{CA4B38E2-6005-46AE-A562-AEE4CE89C48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DF6ED8-A1C5-41E4-8589-2C166CE9AF1E}" type="pres">
      <dgm:prSet presAssocID="{CA4B38E2-6005-46AE-A562-AEE4CE89C48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23FF4D-9E63-40AB-8EC3-2AD09B994009}" type="pres">
      <dgm:prSet presAssocID="{CA4B38E2-6005-46AE-A562-AEE4CE89C48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04BE34-7943-40EB-9B79-259B5E4DCB0D}" type="pres">
      <dgm:prSet presAssocID="{CA4B38E2-6005-46AE-A562-AEE4CE89C48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0FE7C7-2749-4EB0-8D8D-6D56A3BC14C0}" type="pres">
      <dgm:prSet presAssocID="{CA4B38E2-6005-46AE-A562-AEE4CE89C48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6F5CD12-2CF8-4364-9DE0-6D19EDE0C05D}" type="presOf" srcId="{26AC3AF7-4936-4B12-8063-877E66F1365A}" destId="{FEDCC24B-F478-4481-AA89-90860043BC3C}" srcOrd="0" destOrd="0" presId="urn:microsoft.com/office/officeart/2005/8/layout/vProcess5"/>
    <dgm:cxn modelId="{140AC9AD-46F0-4B19-955E-28805B5DD8E8}" type="presOf" srcId="{CA4B38E2-6005-46AE-A562-AEE4CE89C484}" destId="{E4567093-BBC5-4FB0-B9A5-433F665AB795}" srcOrd="0" destOrd="0" presId="urn:microsoft.com/office/officeart/2005/8/layout/vProcess5"/>
    <dgm:cxn modelId="{E24647BD-5AF2-4317-B977-569BAFA57DB5}" srcId="{CA4B38E2-6005-46AE-A562-AEE4CE89C484}" destId="{26AC3AF7-4936-4B12-8063-877E66F1365A}" srcOrd="3" destOrd="0" parTransId="{D3F18386-7CDE-4407-9595-C82101B77E51}" sibTransId="{0331BC26-21A4-4814-826E-1897D9A16DDA}"/>
    <dgm:cxn modelId="{4D611AF0-DA7D-452A-AA33-2C143FF02B34}" type="presOf" srcId="{BE640E98-41CD-4F84-9C18-A146E31B1F72}" destId="{E223FF4D-9E63-40AB-8EC3-2AD09B994009}" srcOrd="1" destOrd="0" presId="urn:microsoft.com/office/officeart/2005/8/layout/vProcess5"/>
    <dgm:cxn modelId="{8771E0D9-7805-43F8-8B9D-542D90F57FE6}" type="presOf" srcId="{FEE101C3-2644-4A32-A098-0353493241FE}" destId="{AFEFC23A-4524-4259-AB1D-204415EFA9FB}" srcOrd="0" destOrd="0" presId="urn:microsoft.com/office/officeart/2005/8/layout/vProcess5"/>
    <dgm:cxn modelId="{C7C159DE-A02A-4018-ACDA-530BCA46E7F1}" type="presOf" srcId="{A6AA6848-37BD-4399-B887-80A749B36B65}" destId="{16026D42-73AA-48AA-B203-F795643BA5DE}" srcOrd="0" destOrd="0" presId="urn:microsoft.com/office/officeart/2005/8/layout/vProcess5"/>
    <dgm:cxn modelId="{E790BD4B-3D88-4771-8F89-355D5F910C87}" type="presOf" srcId="{26AC3AF7-4936-4B12-8063-877E66F1365A}" destId="{6C0FE7C7-2749-4EB0-8D8D-6D56A3BC14C0}" srcOrd="1" destOrd="0" presId="urn:microsoft.com/office/officeart/2005/8/layout/vProcess5"/>
    <dgm:cxn modelId="{DCAAE56E-44B0-4139-AA79-7F914B663D88}" srcId="{CA4B38E2-6005-46AE-A562-AEE4CE89C484}" destId="{BE640E98-41CD-4F84-9C18-A146E31B1F72}" srcOrd="1" destOrd="0" parTransId="{F0F5DC74-051D-408C-B597-AEE4A5238F94}" sibTransId="{A6AA6848-37BD-4399-B887-80A749B36B65}"/>
    <dgm:cxn modelId="{EA0F84F6-0701-44AF-9B7E-82138A680E3E}" type="presOf" srcId="{B6D87E3D-B401-4FE4-8C0C-5B7838B172D9}" destId="{B6A61565-9B9C-47A6-B45A-045B02191DAF}" srcOrd="0" destOrd="0" presId="urn:microsoft.com/office/officeart/2005/8/layout/vProcess5"/>
    <dgm:cxn modelId="{446EE56E-3C6D-4E77-9696-9F2740EC71BE}" type="presOf" srcId="{6B496003-7968-4EF4-95F5-045A896BD936}" destId="{73DF6ED8-A1C5-41E4-8589-2C166CE9AF1E}" srcOrd="1" destOrd="0" presId="urn:microsoft.com/office/officeart/2005/8/layout/vProcess5"/>
    <dgm:cxn modelId="{1EA4824B-EC68-4FAB-9A10-178F61463A45}" type="presOf" srcId="{BE640E98-41CD-4F84-9C18-A146E31B1F72}" destId="{440A0964-04BE-43E9-A6C6-51243AE20658}" srcOrd="0" destOrd="0" presId="urn:microsoft.com/office/officeart/2005/8/layout/vProcess5"/>
    <dgm:cxn modelId="{24A97C19-F7F9-4622-85DA-88C6657A46B2}" srcId="{CA4B38E2-6005-46AE-A562-AEE4CE89C484}" destId="{FEE101C3-2644-4A32-A098-0353493241FE}" srcOrd="2" destOrd="0" parTransId="{CCD88E90-9AEC-4640-B369-B96B833AC99C}" sibTransId="{B6D87E3D-B401-4FE4-8C0C-5B7838B172D9}"/>
    <dgm:cxn modelId="{8AC36E48-0EE5-4B32-8EBF-B22EA6F2173E}" type="presOf" srcId="{7352E89B-2120-4CE1-A5A9-D90FD1368B31}" destId="{DB94AF50-070C-4624-8DEA-DAAF4148DC52}" srcOrd="0" destOrd="0" presId="urn:microsoft.com/office/officeart/2005/8/layout/vProcess5"/>
    <dgm:cxn modelId="{F8588EF8-EF4D-453D-BFBF-BB9B914785C5}" type="presOf" srcId="{FEE101C3-2644-4A32-A098-0353493241FE}" destId="{0C04BE34-7943-40EB-9B79-259B5E4DCB0D}" srcOrd="1" destOrd="0" presId="urn:microsoft.com/office/officeart/2005/8/layout/vProcess5"/>
    <dgm:cxn modelId="{77656666-2581-43CE-A3E4-4D205F87619B}" srcId="{CA4B38E2-6005-46AE-A562-AEE4CE89C484}" destId="{6B496003-7968-4EF4-95F5-045A896BD936}" srcOrd="0" destOrd="0" parTransId="{11A96AA7-3BF8-4AF2-BDA4-73E1270A1CDB}" sibTransId="{7352E89B-2120-4CE1-A5A9-D90FD1368B31}"/>
    <dgm:cxn modelId="{DCA2897D-0637-40F1-9FFC-6E3A10D51EA2}" type="presOf" srcId="{6B496003-7968-4EF4-95F5-045A896BD936}" destId="{AE148CAF-64A5-4038-98E3-B44CAF57D5E4}" srcOrd="0" destOrd="0" presId="urn:microsoft.com/office/officeart/2005/8/layout/vProcess5"/>
    <dgm:cxn modelId="{5D50A5F2-EF2B-4B65-A737-ACE822FFE5A2}" type="presParOf" srcId="{E4567093-BBC5-4FB0-B9A5-433F665AB795}" destId="{26A2503A-3203-490C-A266-58C30AD357C2}" srcOrd="0" destOrd="0" presId="urn:microsoft.com/office/officeart/2005/8/layout/vProcess5"/>
    <dgm:cxn modelId="{A9594BC9-DA93-45E4-9805-94CC1EADCC77}" type="presParOf" srcId="{E4567093-BBC5-4FB0-B9A5-433F665AB795}" destId="{AE148CAF-64A5-4038-98E3-B44CAF57D5E4}" srcOrd="1" destOrd="0" presId="urn:microsoft.com/office/officeart/2005/8/layout/vProcess5"/>
    <dgm:cxn modelId="{54368D1B-E3D6-4829-A3E6-F147D21071DA}" type="presParOf" srcId="{E4567093-BBC5-4FB0-B9A5-433F665AB795}" destId="{440A0964-04BE-43E9-A6C6-51243AE20658}" srcOrd="2" destOrd="0" presId="urn:microsoft.com/office/officeart/2005/8/layout/vProcess5"/>
    <dgm:cxn modelId="{1BC43A30-16DC-4D28-877B-4E5D3F1555B1}" type="presParOf" srcId="{E4567093-BBC5-4FB0-B9A5-433F665AB795}" destId="{AFEFC23A-4524-4259-AB1D-204415EFA9FB}" srcOrd="3" destOrd="0" presId="urn:microsoft.com/office/officeart/2005/8/layout/vProcess5"/>
    <dgm:cxn modelId="{56FCC3BA-C4CD-4BAD-97DD-6DBB6588D944}" type="presParOf" srcId="{E4567093-BBC5-4FB0-B9A5-433F665AB795}" destId="{FEDCC24B-F478-4481-AA89-90860043BC3C}" srcOrd="4" destOrd="0" presId="urn:microsoft.com/office/officeart/2005/8/layout/vProcess5"/>
    <dgm:cxn modelId="{0E5E93AA-B543-42CD-8941-0F711F0ACA0F}" type="presParOf" srcId="{E4567093-BBC5-4FB0-B9A5-433F665AB795}" destId="{DB94AF50-070C-4624-8DEA-DAAF4148DC52}" srcOrd="5" destOrd="0" presId="urn:microsoft.com/office/officeart/2005/8/layout/vProcess5"/>
    <dgm:cxn modelId="{6BBE9AF9-BA47-46BE-A6FE-09E1F5E3C042}" type="presParOf" srcId="{E4567093-BBC5-4FB0-B9A5-433F665AB795}" destId="{16026D42-73AA-48AA-B203-F795643BA5DE}" srcOrd="6" destOrd="0" presId="urn:microsoft.com/office/officeart/2005/8/layout/vProcess5"/>
    <dgm:cxn modelId="{E71002ED-A3E7-4A8C-988A-32A8A4BE3092}" type="presParOf" srcId="{E4567093-BBC5-4FB0-B9A5-433F665AB795}" destId="{B6A61565-9B9C-47A6-B45A-045B02191DAF}" srcOrd="7" destOrd="0" presId="urn:microsoft.com/office/officeart/2005/8/layout/vProcess5"/>
    <dgm:cxn modelId="{90B1935E-A3D3-4AF2-8E01-D97DA7363475}" type="presParOf" srcId="{E4567093-BBC5-4FB0-B9A5-433F665AB795}" destId="{73DF6ED8-A1C5-41E4-8589-2C166CE9AF1E}" srcOrd="8" destOrd="0" presId="urn:microsoft.com/office/officeart/2005/8/layout/vProcess5"/>
    <dgm:cxn modelId="{A816C6E1-2816-4B6F-A4E5-D437CB4AE5CB}" type="presParOf" srcId="{E4567093-BBC5-4FB0-B9A5-433F665AB795}" destId="{E223FF4D-9E63-40AB-8EC3-2AD09B994009}" srcOrd="9" destOrd="0" presId="urn:microsoft.com/office/officeart/2005/8/layout/vProcess5"/>
    <dgm:cxn modelId="{3A2F7502-5C52-4C0F-80B4-A878AEC47CA1}" type="presParOf" srcId="{E4567093-BBC5-4FB0-B9A5-433F665AB795}" destId="{0C04BE34-7943-40EB-9B79-259B5E4DCB0D}" srcOrd="10" destOrd="0" presId="urn:microsoft.com/office/officeart/2005/8/layout/vProcess5"/>
    <dgm:cxn modelId="{2C3BA098-06DB-4872-8978-BF293AB67BAC}" type="presParOf" srcId="{E4567093-BBC5-4FB0-B9A5-433F665AB795}" destId="{6C0FE7C7-2749-4EB0-8D8D-6D56A3BC14C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734581-DE0F-46A3-A4DD-7D88964164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5DE6B4-7962-43FF-B808-E1E96B8FEEF7}">
      <dgm:prSet custT="1"/>
      <dgm:spPr/>
      <dgm:t>
        <a:bodyPr/>
        <a:lstStyle/>
        <a:p>
          <a:r>
            <a:rPr lang="hr-HR" sz="2400" dirty="0"/>
            <a:t>Drugi i Treći križarski rat, osvajanja i gubljenja gradova </a:t>
          </a:r>
          <a:endParaRPr lang="en-US" sz="2400" dirty="0"/>
        </a:p>
      </dgm:t>
    </dgm:pt>
    <dgm:pt modelId="{B6C22740-5959-4763-AAB1-C94CE131F191}" type="parTrans" cxnId="{E1D96D37-A23B-4FEE-9D07-3F41329BA2CF}">
      <dgm:prSet/>
      <dgm:spPr/>
      <dgm:t>
        <a:bodyPr/>
        <a:lstStyle/>
        <a:p>
          <a:endParaRPr lang="en-US"/>
        </a:p>
      </dgm:t>
    </dgm:pt>
    <dgm:pt modelId="{3B7DE0B6-CB58-463D-9BA1-F4B94B96D088}" type="sibTrans" cxnId="{E1D96D37-A23B-4FEE-9D07-3F41329BA2CF}">
      <dgm:prSet/>
      <dgm:spPr/>
      <dgm:t>
        <a:bodyPr/>
        <a:lstStyle/>
        <a:p>
          <a:endParaRPr lang="en-US"/>
        </a:p>
      </dgm:t>
    </dgm:pt>
    <dgm:pt modelId="{D1163506-EE6D-4DC8-A07A-D1503A7B03B3}">
      <dgm:prSet custT="1"/>
      <dgm:spPr/>
      <dgm:t>
        <a:bodyPr/>
        <a:lstStyle/>
        <a:p>
          <a:r>
            <a:rPr lang="hr-HR" sz="2400" dirty="0"/>
            <a:t>Bitka kod </a:t>
          </a:r>
          <a:r>
            <a:rPr lang="hr-HR" sz="2400" dirty="0" err="1"/>
            <a:t>Hattina</a:t>
          </a:r>
          <a:r>
            <a:rPr lang="hr-HR" sz="2400" dirty="0"/>
            <a:t> 1187. godine</a:t>
          </a:r>
          <a:endParaRPr lang="en-US" sz="2400" dirty="0"/>
        </a:p>
      </dgm:t>
    </dgm:pt>
    <dgm:pt modelId="{3576D1F7-B37D-40FE-99F3-5FC54C2034D1}" type="parTrans" cxnId="{BBBF7201-5E7D-4794-AA84-4341D3B7B6E7}">
      <dgm:prSet/>
      <dgm:spPr/>
    </dgm:pt>
    <dgm:pt modelId="{90D1E32C-925F-4933-B944-BD53D6EB702C}" type="sibTrans" cxnId="{BBBF7201-5E7D-4794-AA84-4341D3B7B6E7}">
      <dgm:prSet/>
      <dgm:spPr/>
    </dgm:pt>
    <dgm:pt modelId="{57E0BBFD-FE3B-4E3B-A061-7DB8F1D01CD2}">
      <dgm:prSet custT="1"/>
      <dgm:spPr/>
      <dgm:t>
        <a:bodyPr/>
        <a:lstStyle/>
        <a:p>
          <a:r>
            <a:rPr lang="hr-HR" sz="2400" dirty="0" err="1"/>
            <a:t>Saladin</a:t>
          </a:r>
          <a:r>
            <a:rPr lang="hr-HR" sz="2400" dirty="0"/>
            <a:t> osvojio gotovo sve križarske utvrde</a:t>
          </a:r>
          <a:endParaRPr lang="en-US" sz="2400" dirty="0"/>
        </a:p>
      </dgm:t>
    </dgm:pt>
    <dgm:pt modelId="{06324945-CF22-4509-881B-D04812655F02}" type="parTrans" cxnId="{5C610CB4-5969-4879-B148-43D23CA0FB6E}">
      <dgm:prSet/>
      <dgm:spPr/>
    </dgm:pt>
    <dgm:pt modelId="{667E5E77-0030-41A6-85EB-14E2E4C05A64}" type="sibTrans" cxnId="{5C610CB4-5969-4879-B148-43D23CA0FB6E}">
      <dgm:prSet/>
      <dgm:spPr/>
    </dgm:pt>
    <dgm:pt modelId="{7BD150F7-7511-489A-96F3-7C7088872B09}">
      <dgm:prSet custT="1"/>
      <dgm:spPr/>
      <dgm:t>
        <a:bodyPr/>
        <a:lstStyle/>
        <a:p>
          <a:r>
            <a:rPr lang="hr-HR" sz="2400" dirty="0"/>
            <a:t>Engleski kralj </a:t>
          </a:r>
          <a:r>
            <a:rPr lang="hr-HR" sz="2400" dirty="0" smtClean="0"/>
            <a:t>Rikard </a:t>
          </a:r>
          <a:r>
            <a:rPr lang="hr-HR" sz="2400" dirty="0"/>
            <a:t>I</a:t>
          </a:r>
          <a:r>
            <a:rPr lang="hr-HR" sz="2400" dirty="0" smtClean="0"/>
            <a:t>. Lavljeg Srca</a:t>
          </a:r>
          <a:endParaRPr lang="en-US" sz="2400" dirty="0"/>
        </a:p>
      </dgm:t>
    </dgm:pt>
    <dgm:pt modelId="{A9C10AAB-1E48-42CB-9226-3F29167500A6}" type="parTrans" cxnId="{F2201A78-657C-4F25-9C53-81E2F8131347}">
      <dgm:prSet/>
      <dgm:spPr/>
    </dgm:pt>
    <dgm:pt modelId="{68AADE18-6952-4558-BCDD-44565638D69E}" type="sibTrans" cxnId="{F2201A78-657C-4F25-9C53-81E2F8131347}">
      <dgm:prSet/>
      <dgm:spPr/>
    </dgm:pt>
    <dgm:pt modelId="{73A2E6A9-4F7A-461B-88F0-77D4049852C7}" type="pres">
      <dgm:prSet presAssocID="{21734581-DE0F-46A3-A4DD-7D88964164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A3CAB75-B7EB-428B-BF74-8CDEACF7D7FE}" type="pres">
      <dgm:prSet presAssocID="{565DE6B4-7962-43FF-B808-E1E96B8FEEF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478E9B-FA95-4A79-8ACB-FE7034A7EE50}" type="pres">
      <dgm:prSet presAssocID="{3B7DE0B6-CB58-463D-9BA1-F4B94B96D088}" presName="spacer" presStyleCnt="0"/>
      <dgm:spPr/>
    </dgm:pt>
    <dgm:pt modelId="{363F6410-C286-4CB0-9D84-37D6D4F3F0C0}" type="pres">
      <dgm:prSet presAssocID="{D1163506-EE6D-4DC8-A07A-D1503A7B03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236206-A7CB-46CA-AF84-480E1F54C38F}" type="pres">
      <dgm:prSet presAssocID="{90D1E32C-925F-4933-B944-BD53D6EB702C}" presName="spacer" presStyleCnt="0"/>
      <dgm:spPr/>
    </dgm:pt>
    <dgm:pt modelId="{AC0DFB78-9146-460C-AADF-923176BE44CB}" type="pres">
      <dgm:prSet presAssocID="{57E0BBFD-FE3B-4E3B-A061-7DB8F1D01CD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0A04F8-F01C-4299-A956-CA23C115D59F}" type="pres">
      <dgm:prSet presAssocID="{667E5E77-0030-41A6-85EB-14E2E4C05A64}" presName="spacer" presStyleCnt="0"/>
      <dgm:spPr/>
    </dgm:pt>
    <dgm:pt modelId="{4A7FF323-E3A6-482B-9A4D-C29578263BB5}" type="pres">
      <dgm:prSet presAssocID="{7BD150F7-7511-489A-96F3-7C7088872B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BBF7201-5E7D-4794-AA84-4341D3B7B6E7}" srcId="{21734581-DE0F-46A3-A4DD-7D88964164CC}" destId="{D1163506-EE6D-4DC8-A07A-D1503A7B03B3}" srcOrd="1" destOrd="0" parTransId="{3576D1F7-B37D-40FE-99F3-5FC54C2034D1}" sibTransId="{90D1E32C-925F-4933-B944-BD53D6EB702C}"/>
    <dgm:cxn modelId="{F2201A78-657C-4F25-9C53-81E2F8131347}" srcId="{21734581-DE0F-46A3-A4DD-7D88964164CC}" destId="{7BD150F7-7511-489A-96F3-7C7088872B09}" srcOrd="3" destOrd="0" parTransId="{A9C10AAB-1E48-42CB-9226-3F29167500A6}" sibTransId="{68AADE18-6952-4558-BCDD-44565638D69E}"/>
    <dgm:cxn modelId="{5C610CB4-5969-4879-B148-43D23CA0FB6E}" srcId="{21734581-DE0F-46A3-A4DD-7D88964164CC}" destId="{57E0BBFD-FE3B-4E3B-A061-7DB8F1D01CD2}" srcOrd="2" destOrd="0" parTransId="{06324945-CF22-4509-881B-D04812655F02}" sibTransId="{667E5E77-0030-41A6-85EB-14E2E4C05A64}"/>
    <dgm:cxn modelId="{EB91D4D3-F87D-4129-8F7F-B60EC7095C7B}" type="presOf" srcId="{57E0BBFD-FE3B-4E3B-A061-7DB8F1D01CD2}" destId="{AC0DFB78-9146-460C-AADF-923176BE44CB}" srcOrd="0" destOrd="0" presId="urn:microsoft.com/office/officeart/2005/8/layout/vList2"/>
    <dgm:cxn modelId="{7F3621E5-C779-4773-9104-86E70ECC4792}" type="presOf" srcId="{565DE6B4-7962-43FF-B808-E1E96B8FEEF7}" destId="{AA3CAB75-B7EB-428B-BF74-8CDEACF7D7FE}" srcOrd="0" destOrd="0" presId="urn:microsoft.com/office/officeart/2005/8/layout/vList2"/>
    <dgm:cxn modelId="{E1D96D37-A23B-4FEE-9D07-3F41329BA2CF}" srcId="{21734581-DE0F-46A3-A4DD-7D88964164CC}" destId="{565DE6B4-7962-43FF-B808-E1E96B8FEEF7}" srcOrd="0" destOrd="0" parTransId="{B6C22740-5959-4763-AAB1-C94CE131F191}" sibTransId="{3B7DE0B6-CB58-463D-9BA1-F4B94B96D088}"/>
    <dgm:cxn modelId="{DFBB238D-D44F-47AB-B482-2C8FEA0F8DC2}" type="presOf" srcId="{7BD150F7-7511-489A-96F3-7C7088872B09}" destId="{4A7FF323-E3A6-482B-9A4D-C29578263BB5}" srcOrd="0" destOrd="0" presId="urn:microsoft.com/office/officeart/2005/8/layout/vList2"/>
    <dgm:cxn modelId="{A257A24D-B304-4E46-B48A-39007E5F0D54}" type="presOf" srcId="{D1163506-EE6D-4DC8-A07A-D1503A7B03B3}" destId="{363F6410-C286-4CB0-9D84-37D6D4F3F0C0}" srcOrd="0" destOrd="0" presId="urn:microsoft.com/office/officeart/2005/8/layout/vList2"/>
    <dgm:cxn modelId="{6819ADC3-ED69-4452-A334-3F535151AD6C}" type="presOf" srcId="{21734581-DE0F-46A3-A4DD-7D88964164CC}" destId="{73A2E6A9-4F7A-461B-88F0-77D4049852C7}" srcOrd="0" destOrd="0" presId="urn:microsoft.com/office/officeart/2005/8/layout/vList2"/>
    <dgm:cxn modelId="{2DFB5F79-D66F-4DF3-8AF3-EE2D245228E0}" type="presParOf" srcId="{73A2E6A9-4F7A-461B-88F0-77D4049852C7}" destId="{AA3CAB75-B7EB-428B-BF74-8CDEACF7D7FE}" srcOrd="0" destOrd="0" presId="urn:microsoft.com/office/officeart/2005/8/layout/vList2"/>
    <dgm:cxn modelId="{46D6C4A5-74B6-47A1-8F87-D40F6879814B}" type="presParOf" srcId="{73A2E6A9-4F7A-461B-88F0-77D4049852C7}" destId="{25478E9B-FA95-4A79-8ACB-FE7034A7EE50}" srcOrd="1" destOrd="0" presId="urn:microsoft.com/office/officeart/2005/8/layout/vList2"/>
    <dgm:cxn modelId="{6636F59D-F0A2-4296-A231-7006A461701B}" type="presParOf" srcId="{73A2E6A9-4F7A-461B-88F0-77D4049852C7}" destId="{363F6410-C286-4CB0-9D84-37D6D4F3F0C0}" srcOrd="2" destOrd="0" presId="urn:microsoft.com/office/officeart/2005/8/layout/vList2"/>
    <dgm:cxn modelId="{342537AD-16B2-43EF-8542-7249B3B0F8AA}" type="presParOf" srcId="{73A2E6A9-4F7A-461B-88F0-77D4049852C7}" destId="{63236206-A7CB-46CA-AF84-480E1F54C38F}" srcOrd="3" destOrd="0" presId="urn:microsoft.com/office/officeart/2005/8/layout/vList2"/>
    <dgm:cxn modelId="{67EAF11A-87C0-404F-B02B-101088A7A62B}" type="presParOf" srcId="{73A2E6A9-4F7A-461B-88F0-77D4049852C7}" destId="{AC0DFB78-9146-460C-AADF-923176BE44CB}" srcOrd="4" destOrd="0" presId="urn:microsoft.com/office/officeart/2005/8/layout/vList2"/>
    <dgm:cxn modelId="{A37A254D-B23B-4868-8ECE-7A7ACF7B74AB}" type="presParOf" srcId="{73A2E6A9-4F7A-461B-88F0-77D4049852C7}" destId="{500A04F8-F01C-4299-A956-CA23C115D59F}" srcOrd="5" destOrd="0" presId="urn:microsoft.com/office/officeart/2005/8/layout/vList2"/>
    <dgm:cxn modelId="{BE8E8AEE-0C8D-4462-9E24-DB1A9ED9095C}" type="presParOf" srcId="{73A2E6A9-4F7A-461B-88F0-77D4049852C7}" destId="{4A7FF323-E3A6-482B-9A4D-C29578263B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400" dirty="0"/>
            <a:t>Vjerski interesi prvih ratova</a:t>
          </a:r>
          <a:endParaRPr lang="en-US" sz="24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F93B73DF-8528-4AC2-BC0C-0404C400C5A2}">
      <dgm:prSet custT="1"/>
      <dgm:spPr/>
      <dgm:t>
        <a:bodyPr/>
        <a:lstStyle/>
        <a:p>
          <a:r>
            <a:rPr lang="hr-HR" sz="2400" dirty="0"/>
            <a:t>Politički interesi i osvajanja kršćanskih gradova</a:t>
          </a:r>
          <a:endParaRPr lang="en-US" sz="2400" dirty="0"/>
        </a:p>
      </dgm:t>
    </dgm:pt>
    <dgm:pt modelId="{02F17C80-F6F9-42B2-9322-9A1E267AD2D9}" type="parTrans" cxnId="{5C42BF5C-595E-471C-A265-E408070BB69D}">
      <dgm:prSet/>
      <dgm:spPr/>
      <dgm:t>
        <a:bodyPr/>
        <a:lstStyle/>
        <a:p>
          <a:endParaRPr lang="hr-HR"/>
        </a:p>
      </dgm:t>
    </dgm:pt>
    <dgm:pt modelId="{FC87233C-8306-4B40-BB38-4F90FD1A80DB}" type="sibTrans" cxnId="{5C42BF5C-595E-471C-A265-E408070BB69D}">
      <dgm:prSet/>
      <dgm:spPr/>
      <dgm:t>
        <a:bodyPr/>
        <a:lstStyle/>
        <a:p>
          <a:endParaRPr lang="hr-HR"/>
        </a:p>
      </dgm:t>
    </dgm:pt>
    <dgm:pt modelId="{B73984D7-6052-4867-8CA9-8373E2DF42AD}">
      <dgm:prSet custT="1"/>
      <dgm:spPr/>
      <dgm:t>
        <a:bodyPr/>
        <a:lstStyle/>
        <a:p>
          <a:r>
            <a:rPr lang="hr-HR" sz="2400" dirty="0"/>
            <a:t>1202. godine osvojen i opljačkan grad Zadar</a:t>
          </a:r>
          <a:endParaRPr lang="en-US" sz="2400" dirty="0"/>
        </a:p>
      </dgm:t>
    </dgm:pt>
    <dgm:pt modelId="{6D7100CB-21D5-45CB-B8DE-2EB953C07FFD}" type="parTrans" cxnId="{14F13080-E22E-4820-8CE9-2BDCE1885C4F}">
      <dgm:prSet/>
      <dgm:spPr/>
      <dgm:t>
        <a:bodyPr/>
        <a:lstStyle/>
        <a:p>
          <a:endParaRPr lang="hr-HR"/>
        </a:p>
      </dgm:t>
    </dgm:pt>
    <dgm:pt modelId="{626CF255-3C9E-47E8-98D9-F635245635D4}" type="sibTrans" cxnId="{14F13080-E22E-4820-8CE9-2BDCE1885C4F}">
      <dgm:prSet/>
      <dgm:spPr/>
      <dgm:t>
        <a:bodyPr/>
        <a:lstStyle/>
        <a:p>
          <a:endParaRPr lang="hr-HR"/>
        </a:p>
      </dgm:t>
    </dgm:pt>
    <dgm:pt modelId="{963C83C1-E0E4-4984-8256-5635CBD0A7FD}">
      <dgm:prSet custT="1"/>
      <dgm:spPr/>
      <dgm:t>
        <a:bodyPr/>
        <a:lstStyle/>
        <a:p>
          <a:r>
            <a:rPr lang="hr-HR" sz="2400" dirty="0"/>
            <a:t>1204. godine osvojen i opljačkan Konstantinopol</a:t>
          </a:r>
          <a:endParaRPr lang="en-US" sz="2400" dirty="0"/>
        </a:p>
      </dgm:t>
    </dgm:pt>
    <dgm:pt modelId="{D355F1AE-CAE9-4925-BFF3-8D68C216CA18}" type="parTrans" cxnId="{21FEBEFA-039D-42A7-A8F9-3C4E91AE6C47}">
      <dgm:prSet/>
      <dgm:spPr/>
      <dgm:t>
        <a:bodyPr/>
        <a:lstStyle/>
        <a:p>
          <a:endParaRPr lang="hr-HR"/>
        </a:p>
      </dgm:t>
    </dgm:pt>
    <dgm:pt modelId="{467C3355-3D45-4E5A-9734-0C693849B47B}" type="sibTrans" cxnId="{21FEBEFA-039D-42A7-A8F9-3C4E91AE6C47}">
      <dgm:prSet/>
      <dgm:spPr/>
      <dgm:t>
        <a:bodyPr/>
        <a:lstStyle/>
        <a:p>
          <a:endParaRPr lang="hr-HR"/>
        </a:p>
      </dgm:t>
    </dgm:pt>
    <dgm:pt modelId="{A66A6A7A-7D62-46D4-8DDA-B0ED7CA44C32}">
      <dgm:prSet custT="1"/>
      <dgm:spPr/>
      <dgm:t>
        <a:bodyPr/>
        <a:lstStyle/>
        <a:p>
          <a:r>
            <a:rPr lang="hr-HR" sz="2400" dirty="0"/>
            <a:t>Srušeno Bizantsko Carstvo i uspostavljeno Latinsko Carstvo</a:t>
          </a:r>
          <a:endParaRPr lang="en-US" sz="2400" dirty="0"/>
        </a:p>
      </dgm:t>
    </dgm:pt>
    <dgm:pt modelId="{3D172362-4F22-444F-B983-C0E31C0CCC09}" type="parTrans" cxnId="{F0691C62-E502-4E0B-A656-7FC1E86DC95D}">
      <dgm:prSet/>
      <dgm:spPr/>
      <dgm:t>
        <a:bodyPr/>
        <a:lstStyle/>
        <a:p>
          <a:endParaRPr lang="hr-HR"/>
        </a:p>
      </dgm:t>
    </dgm:pt>
    <dgm:pt modelId="{D2BB6CD4-AC17-4BA7-B713-6809FD3DF26D}" type="sibTrans" cxnId="{F0691C62-E502-4E0B-A656-7FC1E86DC95D}">
      <dgm:prSet/>
      <dgm:spPr/>
      <dgm:t>
        <a:bodyPr/>
        <a:lstStyle/>
        <a:p>
          <a:endParaRPr lang="hr-HR"/>
        </a:p>
      </dgm:t>
    </dgm:pt>
    <dgm:pt modelId="{E2EDAC97-38EC-4EEF-A84B-768E4A5E3CCA}">
      <dgm:prSet custT="1"/>
      <dgm:spPr/>
      <dgm:t>
        <a:bodyPr/>
        <a:lstStyle/>
        <a:p>
          <a:r>
            <a:rPr lang="hr-HR" sz="2400" dirty="0"/>
            <a:t>Raskol između katolika i pravoslavaca</a:t>
          </a:r>
          <a:endParaRPr lang="en-US" sz="2400" dirty="0"/>
        </a:p>
      </dgm:t>
    </dgm:pt>
    <dgm:pt modelId="{D7B572BF-BCA8-4DE3-9DF5-01BAA6D35CDE}" type="parTrans" cxnId="{DB56EF9C-FB53-4579-85AE-571BAAEC076F}">
      <dgm:prSet/>
      <dgm:spPr/>
      <dgm:t>
        <a:bodyPr/>
        <a:lstStyle/>
        <a:p>
          <a:endParaRPr lang="hr-HR"/>
        </a:p>
      </dgm:t>
    </dgm:pt>
    <dgm:pt modelId="{35F6FD86-7EA0-4AEC-B58D-260249F753E1}" type="sibTrans" cxnId="{DB56EF9C-FB53-4579-85AE-571BAAEC076F}">
      <dgm:prSet/>
      <dgm:spPr/>
      <dgm:t>
        <a:bodyPr/>
        <a:lstStyle/>
        <a:p>
          <a:endParaRPr lang="hr-HR"/>
        </a:p>
      </dgm:t>
    </dgm:pt>
    <dgm:pt modelId="{F766F19D-6D14-422C-89AD-96DAB5644AF3}">
      <dgm:prSet custT="1"/>
      <dgm:spPr/>
      <dgm:t>
        <a:bodyPr/>
        <a:lstStyle/>
        <a:p>
          <a:r>
            <a:rPr lang="hr-HR" sz="2400" dirty="0"/>
            <a:t>Loši odnosi katolika i muslimana</a:t>
          </a:r>
          <a:endParaRPr lang="en-US" sz="2400" dirty="0"/>
        </a:p>
      </dgm:t>
    </dgm:pt>
    <dgm:pt modelId="{FDEC5F0E-6421-4D55-9298-5917C7D7A641}" type="parTrans" cxnId="{54E255BC-A2EB-4EE3-831A-677D76EE8D18}">
      <dgm:prSet/>
      <dgm:spPr/>
      <dgm:t>
        <a:bodyPr/>
        <a:lstStyle/>
        <a:p>
          <a:endParaRPr lang="hr-HR"/>
        </a:p>
      </dgm:t>
    </dgm:pt>
    <dgm:pt modelId="{180431B5-24F9-418F-BC7E-29F6B37C036D}" type="sibTrans" cxnId="{54E255BC-A2EB-4EE3-831A-677D76EE8D18}">
      <dgm:prSet/>
      <dgm:spPr/>
      <dgm:t>
        <a:bodyPr/>
        <a:lstStyle/>
        <a:p>
          <a:endParaRPr lang="hr-HR"/>
        </a:p>
      </dgm:t>
    </dgm:pt>
    <dgm:pt modelId="{644FA55A-6B57-48CB-BA32-ED135EAD174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83ED82C-4867-4FE1-831B-0E635C919E5C}" type="pres">
      <dgm:prSet presAssocID="{EC44CBA5-35F3-47B4-AA59-0D03D417A729}" presName="parentText" presStyleLbl="node1" presStyleIdx="0" presStyleCnt="7" custLinFactNeighborX="-20" custLinFactNeighborY="2006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ECF9A0-8E57-4225-9570-E5E65A4D6D3E}" type="pres">
      <dgm:prSet presAssocID="{E89E81AA-28E3-447E-B89D-EA4027CEF02D}" presName="spacer" presStyleCnt="0"/>
      <dgm:spPr/>
    </dgm:pt>
    <dgm:pt modelId="{2A078105-F12C-4CD7-9883-C16C1EC78796}" type="pres">
      <dgm:prSet presAssocID="{F93B73DF-8528-4AC2-BC0C-0404C400C5A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6843BA-1603-4223-B9E3-669D0FF3400C}" type="pres">
      <dgm:prSet presAssocID="{FC87233C-8306-4B40-BB38-4F90FD1A80DB}" presName="spacer" presStyleCnt="0"/>
      <dgm:spPr/>
    </dgm:pt>
    <dgm:pt modelId="{FD6A05C3-404E-4303-8B3B-2E61BBEA09F9}" type="pres">
      <dgm:prSet presAssocID="{B73984D7-6052-4867-8CA9-8373E2DF42A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152B7F-D477-4C04-A032-176C5EC1FCC4}" type="pres">
      <dgm:prSet presAssocID="{626CF255-3C9E-47E8-98D9-F635245635D4}" presName="spacer" presStyleCnt="0"/>
      <dgm:spPr/>
    </dgm:pt>
    <dgm:pt modelId="{5883ADF8-49EB-419C-990B-C9661CB72597}" type="pres">
      <dgm:prSet presAssocID="{963C83C1-E0E4-4984-8256-5635CBD0A7F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BDED47-24A1-4F54-8D1A-8B420AE57E6D}" type="pres">
      <dgm:prSet presAssocID="{467C3355-3D45-4E5A-9734-0C693849B47B}" presName="spacer" presStyleCnt="0"/>
      <dgm:spPr/>
    </dgm:pt>
    <dgm:pt modelId="{C72080BD-F24E-42FF-8763-E07319B69F07}" type="pres">
      <dgm:prSet presAssocID="{A66A6A7A-7D62-46D4-8DDA-B0ED7CA44C3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41131A-971F-4ACE-B9B8-5D947359FB44}" type="pres">
      <dgm:prSet presAssocID="{D2BB6CD4-AC17-4BA7-B713-6809FD3DF26D}" presName="spacer" presStyleCnt="0"/>
      <dgm:spPr/>
    </dgm:pt>
    <dgm:pt modelId="{29FA278C-611F-4F8F-A354-903D8ADD9F18}" type="pres">
      <dgm:prSet presAssocID="{E2EDAC97-38EC-4EEF-A84B-768E4A5E3CC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09F72D-FEFA-4F7C-BFF7-B32A9F15A7D9}" type="pres">
      <dgm:prSet presAssocID="{35F6FD86-7EA0-4AEC-B58D-260249F753E1}" presName="spacer" presStyleCnt="0"/>
      <dgm:spPr/>
    </dgm:pt>
    <dgm:pt modelId="{AEB46E5C-277D-4050-815B-A4A8FBB26F0B}" type="pres">
      <dgm:prSet presAssocID="{F766F19D-6D14-422C-89AD-96DAB5644AF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429C4E5-425B-4B63-83C8-01F6D8F075DA}" type="presOf" srcId="{554A291B-5859-4E7D-ADF3-B016FB24E479}" destId="{644FA55A-6B57-48CB-BA32-ED135EAD1745}" srcOrd="0" destOrd="0" presId="urn:microsoft.com/office/officeart/2005/8/layout/vList2"/>
    <dgm:cxn modelId="{E0555D72-13AB-4340-9E30-D73B7FDE9FA6}" type="presOf" srcId="{F766F19D-6D14-422C-89AD-96DAB5644AF3}" destId="{AEB46E5C-277D-4050-815B-A4A8FBB26F0B}" srcOrd="0" destOrd="0" presId="urn:microsoft.com/office/officeart/2005/8/layout/vList2"/>
    <dgm:cxn modelId="{DB56EF9C-FB53-4579-85AE-571BAAEC076F}" srcId="{554A291B-5859-4E7D-ADF3-B016FB24E479}" destId="{E2EDAC97-38EC-4EEF-A84B-768E4A5E3CCA}" srcOrd="5" destOrd="0" parTransId="{D7B572BF-BCA8-4DE3-9DF5-01BAA6D35CDE}" sibTransId="{35F6FD86-7EA0-4AEC-B58D-260249F753E1}"/>
    <dgm:cxn modelId="{54E255BC-A2EB-4EE3-831A-677D76EE8D18}" srcId="{554A291B-5859-4E7D-ADF3-B016FB24E479}" destId="{F766F19D-6D14-422C-89AD-96DAB5644AF3}" srcOrd="6" destOrd="0" parTransId="{FDEC5F0E-6421-4D55-9298-5917C7D7A641}" sibTransId="{180431B5-24F9-418F-BC7E-29F6B37C036D}"/>
    <dgm:cxn modelId="{5D08E385-C294-4451-BA05-1823709FB48D}" type="presOf" srcId="{E2EDAC97-38EC-4EEF-A84B-768E4A5E3CCA}" destId="{29FA278C-611F-4F8F-A354-903D8ADD9F18}" srcOrd="0" destOrd="0" presId="urn:microsoft.com/office/officeart/2005/8/layout/vList2"/>
    <dgm:cxn modelId="{14F13080-E22E-4820-8CE9-2BDCE1885C4F}" srcId="{554A291B-5859-4E7D-ADF3-B016FB24E479}" destId="{B73984D7-6052-4867-8CA9-8373E2DF42AD}" srcOrd="2" destOrd="0" parTransId="{6D7100CB-21D5-45CB-B8DE-2EB953C07FFD}" sibTransId="{626CF255-3C9E-47E8-98D9-F635245635D4}"/>
    <dgm:cxn modelId="{8F6ACEC7-BF74-4AD2-9456-E5F4B080AFDE}" type="presOf" srcId="{A66A6A7A-7D62-46D4-8DDA-B0ED7CA44C32}" destId="{C72080BD-F24E-42FF-8763-E07319B69F07}" srcOrd="0" destOrd="0" presId="urn:microsoft.com/office/officeart/2005/8/layout/vList2"/>
    <dgm:cxn modelId="{1B536C81-A554-4496-A63C-775025AECAEB}" type="presOf" srcId="{F93B73DF-8528-4AC2-BC0C-0404C400C5A2}" destId="{2A078105-F12C-4CD7-9883-C16C1EC78796}" srcOrd="0" destOrd="0" presId="urn:microsoft.com/office/officeart/2005/8/layout/vList2"/>
    <dgm:cxn modelId="{7E2EDF9A-BE4F-47F0-A576-10AE111D0270}" type="presOf" srcId="{963C83C1-E0E4-4984-8256-5635CBD0A7FD}" destId="{5883ADF8-49EB-419C-990B-C9661CB72597}" srcOrd="0" destOrd="0" presId="urn:microsoft.com/office/officeart/2005/8/layout/vList2"/>
    <dgm:cxn modelId="{2E2A7380-946E-4F15-B8B1-CB96348792B2}" type="presOf" srcId="{B73984D7-6052-4867-8CA9-8373E2DF42AD}" destId="{FD6A05C3-404E-4303-8B3B-2E61BBEA09F9}" srcOrd="0" destOrd="0" presId="urn:microsoft.com/office/officeart/2005/8/layout/vList2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3CE41C61-AEF0-4AF6-A8F0-F146AF9B8080}" type="presOf" srcId="{EC44CBA5-35F3-47B4-AA59-0D03D417A729}" destId="{883ED82C-4867-4FE1-831B-0E635C919E5C}" srcOrd="0" destOrd="0" presId="urn:microsoft.com/office/officeart/2005/8/layout/vList2"/>
    <dgm:cxn modelId="{5C42BF5C-595E-471C-A265-E408070BB69D}" srcId="{554A291B-5859-4E7D-ADF3-B016FB24E479}" destId="{F93B73DF-8528-4AC2-BC0C-0404C400C5A2}" srcOrd="1" destOrd="0" parTransId="{02F17C80-F6F9-42B2-9322-9A1E267AD2D9}" sibTransId="{FC87233C-8306-4B40-BB38-4F90FD1A80DB}"/>
    <dgm:cxn modelId="{21FEBEFA-039D-42A7-A8F9-3C4E91AE6C47}" srcId="{554A291B-5859-4E7D-ADF3-B016FB24E479}" destId="{963C83C1-E0E4-4984-8256-5635CBD0A7FD}" srcOrd="3" destOrd="0" parTransId="{D355F1AE-CAE9-4925-BFF3-8D68C216CA18}" sibTransId="{467C3355-3D45-4E5A-9734-0C693849B47B}"/>
    <dgm:cxn modelId="{F0691C62-E502-4E0B-A656-7FC1E86DC95D}" srcId="{554A291B-5859-4E7D-ADF3-B016FB24E479}" destId="{A66A6A7A-7D62-46D4-8DDA-B0ED7CA44C32}" srcOrd="4" destOrd="0" parTransId="{3D172362-4F22-444F-B983-C0E31C0CCC09}" sibTransId="{D2BB6CD4-AC17-4BA7-B713-6809FD3DF26D}"/>
    <dgm:cxn modelId="{1EAA8637-D2D7-4F57-A302-E3FDDEEE0527}" type="presParOf" srcId="{644FA55A-6B57-48CB-BA32-ED135EAD1745}" destId="{883ED82C-4867-4FE1-831B-0E635C919E5C}" srcOrd="0" destOrd="0" presId="urn:microsoft.com/office/officeart/2005/8/layout/vList2"/>
    <dgm:cxn modelId="{95D14B12-D6B7-4046-B80E-A6287FF873C7}" type="presParOf" srcId="{644FA55A-6B57-48CB-BA32-ED135EAD1745}" destId="{47ECF9A0-8E57-4225-9570-E5E65A4D6D3E}" srcOrd="1" destOrd="0" presId="urn:microsoft.com/office/officeart/2005/8/layout/vList2"/>
    <dgm:cxn modelId="{752EE98C-CAAA-4F7F-84F6-177EBF0E620C}" type="presParOf" srcId="{644FA55A-6B57-48CB-BA32-ED135EAD1745}" destId="{2A078105-F12C-4CD7-9883-C16C1EC78796}" srcOrd="2" destOrd="0" presId="urn:microsoft.com/office/officeart/2005/8/layout/vList2"/>
    <dgm:cxn modelId="{A3E4DD98-B21C-4E11-AC38-22FA149D17CB}" type="presParOf" srcId="{644FA55A-6B57-48CB-BA32-ED135EAD1745}" destId="{A96843BA-1603-4223-B9E3-669D0FF3400C}" srcOrd="3" destOrd="0" presId="urn:microsoft.com/office/officeart/2005/8/layout/vList2"/>
    <dgm:cxn modelId="{6C4EF4FE-406E-4E87-9C44-DBDC28CC847C}" type="presParOf" srcId="{644FA55A-6B57-48CB-BA32-ED135EAD1745}" destId="{FD6A05C3-404E-4303-8B3B-2E61BBEA09F9}" srcOrd="4" destOrd="0" presId="urn:microsoft.com/office/officeart/2005/8/layout/vList2"/>
    <dgm:cxn modelId="{8019EAAD-45D8-45D0-9BFA-0A91526C1A8D}" type="presParOf" srcId="{644FA55A-6B57-48CB-BA32-ED135EAD1745}" destId="{DB152B7F-D477-4C04-A032-176C5EC1FCC4}" srcOrd="5" destOrd="0" presId="urn:microsoft.com/office/officeart/2005/8/layout/vList2"/>
    <dgm:cxn modelId="{6F7D2A42-8846-4294-B6E6-08B264AA8D3A}" type="presParOf" srcId="{644FA55A-6B57-48CB-BA32-ED135EAD1745}" destId="{5883ADF8-49EB-419C-990B-C9661CB72597}" srcOrd="6" destOrd="0" presId="urn:microsoft.com/office/officeart/2005/8/layout/vList2"/>
    <dgm:cxn modelId="{BE22F966-97E7-48FB-9A48-93CCFF2AB720}" type="presParOf" srcId="{644FA55A-6B57-48CB-BA32-ED135EAD1745}" destId="{13BDED47-24A1-4F54-8D1A-8B420AE57E6D}" srcOrd="7" destOrd="0" presId="urn:microsoft.com/office/officeart/2005/8/layout/vList2"/>
    <dgm:cxn modelId="{EA3E811E-B298-4AA9-BD1D-EA033C41C4B3}" type="presParOf" srcId="{644FA55A-6B57-48CB-BA32-ED135EAD1745}" destId="{C72080BD-F24E-42FF-8763-E07319B69F07}" srcOrd="8" destOrd="0" presId="urn:microsoft.com/office/officeart/2005/8/layout/vList2"/>
    <dgm:cxn modelId="{68410F0C-67B9-46DD-B8B3-4E1C8C47BA97}" type="presParOf" srcId="{644FA55A-6B57-48CB-BA32-ED135EAD1745}" destId="{6C41131A-971F-4ACE-B9B8-5D947359FB44}" srcOrd="9" destOrd="0" presId="urn:microsoft.com/office/officeart/2005/8/layout/vList2"/>
    <dgm:cxn modelId="{AB99D1AF-1E25-472B-9DF1-7FF09847850C}" type="presParOf" srcId="{644FA55A-6B57-48CB-BA32-ED135EAD1745}" destId="{29FA278C-611F-4F8F-A354-903D8ADD9F18}" srcOrd="10" destOrd="0" presId="urn:microsoft.com/office/officeart/2005/8/layout/vList2"/>
    <dgm:cxn modelId="{B9425DD2-FD7A-463C-916C-39C18BA0FAF2}" type="presParOf" srcId="{644FA55A-6B57-48CB-BA32-ED135EAD1745}" destId="{DA09F72D-FEFA-4F7C-BFF7-B32A9F15A7D9}" srcOrd="11" destOrd="0" presId="urn:microsoft.com/office/officeart/2005/8/layout/vList2"/>
    <dgm:cxn modelId="{8B152550-13A2-4DC3-B364-EC17BD1D3727}" type="presParOf" srcId="{644FA55A-6B57-48CB-BA32-ED135EAD1745}" destId="{AEB46E5C-277D-4050-815B-A4A8FBB26F0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800" dirty="0"/>
            <a:t>1212. godine počeo tzv. Dječji križarski rat</a:t>
          </a:r>
          <a:endParaRPr lang="en-US" sz="28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13C24F8A-3DA8-4015-824F-C9FFC3B84D39}">
      <dgm:prSet custT="1"/>
      <dgm:spPr/>
      <dgm:t>
        <a:bodyPr/>
        <a:lstStyle/>
        <a:p>
          <a:r>
            <a:rPr lang="hr-HR" sz="2800" dirty="0"/>
            <a:t>Nevina djeca između osme i šesnaeste godine</a:t>
          </a:r>
          <a:endParaRPr lang="en-US" sz="2800" dirty="0"/>
        </a:p>
      </dgm:t>
    </dgm:pt>
    <dgm:pt modelId="{50ED8A4E-775C-4D85-B4D7-BCC1300DCA13}" type="parTrans" cxnId="{02B6E602-4B7B-4A0A-9E69-0D922F611C5E}">
      <dgm:prSet/>
      <dgm:spPr/>
    </dgm:pt>
    <dgm:pt modelId="{31B9195F-4192-4B94-B6DC-27D24070E486}" type="sibTrans" cxnId="{02B6E602-4B7B-4A0A-9E69-0D922F611C5E}">
      <dgm:prSet/>
      <dgm:spPr/>
    </dgm:pt>
    <dgm:pt modelId="{5DD97820-11F9-4188-9B84-A1EB17C6875C}">
      <dgm:prSet custT="1"/>
      <dgm:spPr/>
      <dgm:t>
        <a:bodyPr/>
        <a:lstStyle/>
        <a:p>
          <a:r>
            <a:rPr lang="hr-HR" sz="2800" dirty="0"/>
            <a:t> Stradanja djece strašna</a:t>
          </a:r>
        </a:p>
      </dgm:t>
    </dgm:pt>
    <dgm:pt modelId="{0EADF6B0-A70A-44DC-A15D-925229478413}" type="parTrans" cxnId="{6EEE7105-08CC-4DAD-B033-EAD3100410AD}">
      <dgm:prSet/>
      <dgm:spPr/>
    </dgm:pt>
    <dgm:pt modelId="{44C89E27-55DD-4D86-BB87-588CF1CBB63A}" type="sibTrans" cxnId="{6EEE7105-08CC-4DAD-B033-EAD3100410AD}">
      <dgm:prSet/>
      <dgm:spPr/>
    </dgm:pt>
    <dgm:pt modelId="{A29FE962-DFBD-4B18-BAF9-AADB621EEE2F}">
      <dgm:prSet custT="1"/>
      <dgm:spPr/>
      <dgm:t>
        <a:bodyPr/>
        <a:lstStyle/>
        <a:p>
          <a:r>
            <a:rPr lang="hr-HR" sz="2800" dirty="0"/>
            <a:t>Osam križarskih ratova</a:t>
          </a:r>
        </a:p>
      </dgm:t>
    </dgm:pt>
    <dgm:pt modelId="{66F00289-54F6-46DD-AFC8-980DC5FD8FC0}" type="parTrans" cxnId="{DAC771E6-29BE-4BED-8C44-F8A1389FD058}">
      <dgm:prSet/>
      <dgm:spPr/>
    </dgm:pt>
    <dgm:pt modelId="{C0C289F8-C13C-4041-A9BD-0B19E401ED10}" type="sibTrans" cxnId="{DAC771E6-29BE-4BED-8C44-F8A1389FD058}">
      <dgm:prSet/>
      <dgm:spPr/>
    </dgm:pt>
    <dgm:pt modelId="{29F6E00E-55DC-4607-9916-284E77555082}">
      <dgm:prSet custT="1"/>
      <dgm:spPr/>
      <dgm:t>
        <a:bodyPr/>
        <a:lstStyle/>
        <a:p>
          <a:r>
            <a:rPr lang="hr-HR" sz="2800" dirty="0"/>
            <a:t>1291. godine osvojena posljednja križarska utvrda </a:t>
          </a:r>
          <a:r>
            <a:rPr lang="hr-HR" sz="2800" dirty="0" err="1"/>
            <a:t>Akra</a:t>
          </a:r>
          <a:endParaRPr lang="hr-HR" sz="2800" dirty="0"/>
        </a:p>
      </dgm:t>
    </dgm:pt>
    <dgm:pt modelId="{840E1698-69EC-4560-BF21-A62427701237}" type="parTrans" cxnId="{EAC4B7DC-97B9-4666-9ECB-693C2DFF04CC}">
      <dgm:prSet/>
      <dgm:spPr/>
    </dgm:pt>
    <dgm:pt modelId="{FA9AC960-A4F8-4A92-B9FF-F6957A305CEC}" type="sibTrans" cxnId="{EAC4B7DC-97B9-4666-9ECB-693C2DFF04CC}">
      <dgm:prSet/>
      <dgm:spPr/>
    </dgm:pt>
    <dgm:pt modelId="{53DC98A1-614D-471B-8704-AFD850C78CE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A31C4AC-6E01-407C-A4E0-6A1075031DAC}" type="pres">
      <dgm:prSet presAssocID="{EC44CBA5-35F3-47B4-AA59-0D03D417A72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F974B4-C40C-4403-84F1-87C1CE883431}" type="pres">
      <dgm:prSet presAssocID="{E89E81AA-28E3-447E-B89D-EA4027CEF02D}" presName="spacer" presStyleCnt="0"/>
      <dgm:spPr/>
    </dgm:pt>
    <dgm:pt modelId="{DAA45D29-EF35-4C49-9D09-A52ABC249A69}" type="pres">
      <dgm:prSet presAssocID="{13C24F8A-3DA8-4015-824F-C9FFC3B84D3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E0BD06-A870-4AB2-9822-72393132C6F4}" type="pres">
      <dgm:prSet presAssocID="{31B9195F-4192-4B94-B6DC-27D24070E486}" presName="spacer" presStyleCnt="0"/>
      <dgm:spPr/>
    </dgm:pt>
    <dgm:pt modelId="{327447AE-D33C-4699-8B46-FD681D388B37}" type="pres">
      <dgm:prSet presAssocID="{5DD97820-11F9-4188-9B84-A1EB17C687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44C806-E23D-4CC7-B0B7-C804B8431F51}" type="pres">
      <dgm:prSet presAssocID="{44C89E27-55DD-4D86-BB87-588CF1CBB63A}" presName="spacer" presStyleCnt="0"/>
      <dgm:spPr/>
    </dgm:pt>
    <dgm:pt modelId="{60132B77-3DA8-48FF-89CF-C7836F3B5DF8}" type="pres">
      <dgm:prSet presAssocID="{A29FE962-DFBD-4B18-BAF9-AADB621EEE2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1EDA9F-FD21-41CF-B4A0-952CC673CC1B}" type="pres">
      <dgm:prSet presAssocID="{C0C289F8-C13C-4041-A9BD-0B19E401ED10}" presName="spacer" presStyleCnt="0"/>
      <dgm:spPr/>
    </dgm:pt>
    <dgm:pt modelId="{A8006F63-098B-4E8D-9CA8-713130725C20}" type="pres">
      <dgm:prSet presAssocID="{29F6E00E-55DC-4607-9916-284E7755508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24FA4E6-C14D-41C4-9CA0-34FB0A3109DF}" type="presOf" srcId="{EC44CBA5-35F3-47B4-AA59-0D03D417A729}" destId="{EA31C4AC-6E01-407C-A4E0-6A1075031DAC}" srcOrd="0" destOrd="0" presId="urn:microsoft.com/office/officeart/2005/8/layout/vList2"/>
    <dgm:cxn modelId="{F1CBB09E-FD3A-4209-9499-07C52B0F98DB}" type="presOf" srcId="{29F6E00E-55DC-4607-9916-284E77555082}" destId="{A8006F63-098B-4E8D-9CA8-713130725C20}" srcOrd="0" destOrd="0" presId="urn:microsoft.com/office/officeart/2005/8/layout/vList2"/>
    <dgm:cxn modelId="{6EEE7105-08CC-4DAD-B033-EAD3100410AD}" srcId="{554A291B-5859-4E7D-ADF3-B016FB24E479}" destId="{5DD97820-11F9-4188-9B84-A1EB17C6875C}" srcOrd="2" destOrd="0" parTransId="{0EADF6B0-A70A-44DC-A15D-925229478413}" sibTransId="{44C89E27-55DD-4D86-BB87-588CF1CBB63A}"/>
    <dgm:cxn modelId="{E9DFEB40-EAE0-4463-B1B3-C1C3010D880A}" type="presOf" srcId="{13C24F8A-3DA8-4015-824F-C9FFC3B84D39}" destId="{DAA45D29-EF35-4C49-9D09-A52ABC249A69}" srcOrd="0" destOrd="0" presId="urn:microsoft.com/office/officeart/2005/8/layout/vList2"/>
    <dgm:cxn modelId="{7C9BE228-10ED-440B-8A9D-AA7ECB090E63}" type="presOf" srcId="{554A291B-5859-4E7D-ADF3-B016FB24E479}" destId="{53DC98A1-614D-471B-8704-AFD850C78CE5}" srcOrd="0" destOrd="0" presId="urn:microsoft.com/office/officeart/2005/8/layout/vList2"/>
    <dgm:cxn modelId="{DAC771E6-29BE-4BED-8C44-F8A1389FD058}" srcId="{554A291B-5859-4E7D-ADF3-B016FB24E479}" destId="{A29FE962-DFBD-4B18-BAF9-AADB621EEE2F}" srcOrd="3" destOrd="0" parTransId="{66F00289-54F6-46DD-AFC8-980DC5FD8FC0}" sibTransId="{C0C289F8-C13C-4041-A9BD-0B19E401ED10}"/>
    <dgm:cxn modelId="{D2171F5C-29FC-4C72-8805-A1683AFB842D}" type="presOf" srcId="{A29FE962-DFBD-4B18-BAF9-AADB621EEE2F}" destId="{60132B77-3DA8-48FF-89CF-C7836F3B5DF8}" srcOrd="0" destOrd="0" presId="urn:microsoft.com/office/officeart/2005/8/layout/vList2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02B6E602-4B7B-4A0A-9E69-0D922F611C5E}" srcId="{554A291B-5859-4E7D-ADF3-B016FB24E479}" destId="{13C24F8A-3DA8-4015-824F-C9FFC3B84D39}" srcOrd="1" destOrd="0" parTransId="{50ED8A4E-775C-4D85-B4D7-BCC1300DCA13}" sibTransId="{31B9195F-4192-4B94-B6DC-27D24070E486}"/>
    <dgm:cxn modelId="{EAC4B7DC-97B9-4666-9ECB-693C2DFF04CC}" srcId="{554A291B-5859-4E7D-ADF3-B016FB24E479}" destId="{29F6E00E-55DC-4607-9916-284E77555082}" srcOrd="4" destOrd="0" parTransId="{840E1698-69EC-4560-BF21-A62427701237}" sibTransId="{FA9AC960-A4F8-4A92-B9FF-F6957A305CEC}"/>
    <dgm:cxn modelId="{FD1AD1F0-3736-4799-BA34-3BC692B89062}" type="presOf" srcId="{5DD97820-11F9-4188-9B84-A1EB17C6875C}" destId="{327447AE-D33C-4699-8B46-FD681D388B37}" srcOrd="0" destOrd="0" presId="urn:microsoft.com/office/officeart/2005/8/layout/vList2"/>
    <dgm:cxn modelId="{983606A1-D709-4D28-AA11-367611F4F69A}" type="presParOf" srcId="{53DC98A1-614D-471B-8704-AFD850C78CE5}" destId="{EA31C4AC-6E01-407C-A4E0-6A1075031DAC}" srcOrd="0" destOrd="0" presId="urn:microsoft.com/office/officeart/2005/8/layout/vList2"/>
    <dgm:cxn modelId="{24973DF2-DFC1-4F16-88B9-2CEDC73F2A2A}" type="presParOf" srcId="{53DC98A1-614D-471B-8704-AFD850C78CE5}" destId="{18F974B4-C40C-4403-84F1-87C1CE883431}" srcOrd="1" destOrd="0" presId="urn:microsoft.com/office/officeart/2005/8/layout/vList2"/>
    <dgm:cxn modelId="{4ABF3670-18EF-4DD1-80DF-D7B385C62FBA}" type="presParOf" srcId="{53DC98A1-614D-471B-8704-AFD850C78CE5}" destId="{DAA45D29-EF35-4C49-9D09-A52ABC249A69}" srcOrd="2" destOrd="0" presId="urn:microsoft.com/office/officeart/2005/8/layout/vList2"/>
    <dgm:cxn modelId="{16FEA64A-8F6E-42AD-A1DB-2BB5B3B776AA}" type="presParOf" srcId="{53DC98A1-614D-471B-8704-AFD850C78CE5}" destId="{71E0BD06-A870-4AB2-9822-72393132C6F4}" srcOrd="3" destOrd="0" presId="urn:microsoft.com/office/officeart/2005/8/layout/vList2"/>
    <dgm:cxn modelId="{595DD4EA-68CB-4895-964C-483829867465}" type="presParOf" srcId="{53DC98A1-614D-471B-8704-AFD850C78CE5}" destId="{327447AE-D33C-4699-8B46-FD681D388B37}" srcOrd="4" destOrd="0" presId="urn:microsoft.com/office/officeart/2005/8/layout/vList2"/>
    <dgm:cxn modelId="{A36BD03F-5097-4D0B-9D24-311A4CD0312F}" type="presParOf" srcId="{53DC98A1-614D-471B-8704-AFD850C78CE5}" destId="{8444C806-E23D-4CC7-B0B7-C804B8431F51}" srcOrd="5" destOrd="0" presId="urn:microsoft.com/office/officeart/2005/8/layout/vList2"/>
    <dgm:cxn modelId="{900A147E-C517-423A-B93F-FDAFA595D161}" type="presParOf" srcId="{53DC98A1-614D-471B-8704-AFD850C78CE5}" destId="{60132B77-3DA8-48FF-89CF-C7836F3B5DF8}" srcOrd="6" destOrd="0" presId="urn:microsoft.com/office/officeart/2005/8/layout/vList2"/>
    <dgm:cxn modelId="{0CDDEDF4-B66A-4F14-B02A-3AA6A63020EA}" type="presParOf" srcId="{53DC98A1-614D-471B-8704-AFD850C78CE5}" destId="{F11EDA9F-FD21-41CF-B4A0-952CC673CC1B}" srcOrd="7" destOrd="0" presId="urn:microsoft.com/office/officeart/2005/8/layout/vList2"/>
    <dgm:cxn modelId="{F48A466E-7486-4D67-BE42-3F840D6FD59C}" type="presParOf" srcId="{53DC98A1-614D-471B-8704-AFD850C78CE5}" destId="{A8006F63-098B-4E8D-9CA8-713130725C2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9AB702-172B-413C-8781-49C6572AB54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7AC7B0-05FA-4F99-8DBC-65C4CD7EAF5C}">
      <dgm:prSet custT="1"/>
      <dgm:spPr/>
      <dgm:t>
        <a:bodyPr/>
        <a:lstStyle/>
        <a:p>
          <a:r>
            <a:rPr lang="hr-HR" sz="2400" dirty="0"/>
            <a:t>Nisu ispunili svoj vojni cilj</a:t>
          </a:r>
          <a:endParaRPr lang="en-US" sz="2400" dirty="0"/>
        </a:p>
      </dgm:t>
    </dgm:pt>
    <dgm:pt modelId="{3A94149D-5304-42BA-B7DF-B4FD23063235}" type="parTrans" cxnId="{11EE2213-2E60-4A8D-83F7-3F4B327BA5F7}">
      <dgm:prSet/>
      <dgm:spPr/>
      <dgm:t>
        <a:bodyPr/>
        <a:lstStyle/>
        <a:p>
          <a:endParaRPr lang="en-US"/>
        </a:p>
      </dgm:t>
    </dgm:pt>
    <dgm:pt modelId="{798C6197-22CC-4B97-A61D-E870A3A6A622}" type="sibTrans" cxnId="{11EE2213-2E60-4A8D-83F7-3F4B327BA5F7}">
      <dgm:prSet/>
      <dgm:spPr/>
      <dgm:t>
        <a:bodyPr/>
        <a:lstStyle/>
        <a:p>
          <a:endParaRPr lang="en-US"/>
        </a:p>
      </dgm:t>
    </dgm:pt>
    <dgm:pt modelId="{79D01BB5-37DE-435E-8A36-541D5BBF40ED}">
      <dgm:prSet custT="1"/>
      <dgm:spPr/>
      <dgm:t>
        <a:bodyPr/>
        <a:lstStyle/>
        <a:p>
          <a:r>
            <a:rPr lang="hr-HR" sz="2400" dirty="0"/>
            <a:t>Razvoj trgovine u Europi</a:t>
          </a:r>
          <a:endParaRPr lang="en-US" sz="2400" dirty="0"/>
        </a:p>
      </dgm:t>
    </dgm:pt>
    <dgm:pt modelId="{695E4947-3E80-417F-95B3-9FAB8FC4DEF7}" type="parTrans" cxnId="{63C8F9C9-3443-4571-9F31-1B2F8557417C}">
      <dgm:prSet/>
      <dgm:spPr/>
      <dgm:t>
        <a:bodyPr/>
        <a:lstStyle/>
        <a:p>
          <a:endParaRPr lang="en-US"/>
        </a:p>
      </dgm:t>
    </dgm:pt>
    <dgm:pt modelId="{A04E4C62-0AA3-4818-B662-BA86A48385E6}" type="sibTrans" cxnId="{63C8F9C9-3443-4571-9F31-1B2F8557417C}">
      <dgm:prSet/>
      <dgm:spPr/>
      <dgm:t>
        <a:bodyPr/>
        <a:lstStyle/>
        <a:p>
          <a:endParaRPr lang="en-US"/>
        </a:p>
      </dgm:t>
    </dgm:pt>
    <dgm:pt modelId="{754FEAF5-6B9E-469B-881B-B63B3D86730F}">
      <dgm:prSet custT="1"/>
      <dgm:spPr/>
      <dgm:t>
        <a:bodyPr/>
        <a:lstStyle/>
        <a:p>
          <a:r>
            <a:rPr lang="hr-HR" sz="2400" dirty="0"/>
            <a:t>Novi obrti u Europi</a:t>
          </a:r>
          <a:endParaRPr lang="en-US" sz="2400" dirty="0"/>
        </a:p>
      </dgm:t>
    </dgm:pt>
    <dgm:pt modelId="{F0183725-2B8D-4663-988F-E79377A8EFD6}" type="parTrans" cxnId="{1360F42E-2EAC-4466-A9CD-7F1E6A3BBD38}">
      <dgm:prSet/>
      <dgm:spPr/>
      <dgm:t>
        <a:bodyPr/>
        <a:lstStyle/>
        <a:p>
          <a:endParaRPr lang="hr-HR"/>
        </a:p>
      </dgm:t>
    </dgm:pt>
    <dgm:pt modelId="{8050082E-B6D5-4AE3-9A3E-F450EEDF35D6}" type="sibTrans" cxnId="{1360F42E-2EAC-4466-A9CD-7F1E6A3BBD38}">
      <dgm:prSet/>
      <dgm:spPr/>
      <dgm:t>
        <a:bodyPr/>
        <a:lstStyle/>
        <a:p>
          <a:endParaRPr lang="hr-HR"/>
        </a:p>
      </dgm:t>
    </dgm:pt>
    <dgm:pt modelId="{0F1F8B57-1569-4949-A57E-7A5EBF94E7DF}">
      <dgm:prSet custT="1"/>
      <dgm:spPr/>
      <dgm:t>
        <a:bodyPr/>
        <a:lstStyle/>
        <a:p>
          <a:r>
            <a:rPr lang="hr-HR" sz="2400" dirty="0"/>
            <a:t>Plemstvo počinje upotrebljavati grbove kao oznaku svoje obitelji</a:t>
          </a:r>
          <a:endParaRPr lang="en-US" sz="2400" dirty="0"/>
        </a:p>
      </dgm:t>
    </dgm:pt>
    <dgm:pt modelId="{73A433C9-C0C8-4B1C-849B-E2AD672BD812}" type="parTrans" cxnId="{77428FEF-71A1-498F-9C68-71C40D46DC85}">
      <dgm:prSet/>
      <dgm:spPr/>
      <dgm:t>
        <a:bodyPr/>
        <a:lstStyle/>
        <a:p>
          <a:endParaRPr lang="hr-HR"/>
        </a:p>
      </dgm:t>
    </dgm:pt>
    <dgm:pt modelId="{DD464AEA-A6AD-468D-961B-2F21885B5D65}" type="sibTrans" cxnId="{77428FEF-71A1-498F-9C68-71C40D46DC85}">
      <dgm:prSet/>
      <dgm:spPr/>
      <dgm:t>
        <a:bodyPr/>
        <a:lstStyle/>
        <a:p>
          <a:endParaRPr lang="hr-HR"/>
        </a:p>
      </dgm:t>
    </dgm:pt>
    <dgm:pt modelId="{E12587BB-749F-453D-8C59-3C845CF42341}">
      <dgm:prSet custT="1"/>
      <dgm:spPr/>
      <dgm:t>
        <a:bodyPr/>
        <a:lstStyle/>
        <a:p>
          <a:r>
            <a:rPr lang="hr-HR" sz="2400" dirty="0"/>
            <a:t>Usavršava se gradnja i raskošnije se živi</a:t>
          </a:r>
          <a:endParaRPr lang="en-US" sz="2400" dirty="0"/>
        </a:p>
      </dgm:t>
    </dgm:pt>
    <dgm:pt modelId="{5594E4D5-A41E-44C0-9613-71713C5A9F3E}" type="parTrans" cxnId="{EA62C4EC-5243-4839-BED9-FA28B08CC532}">
      <dgm:prSet/>
      <dgm:spPr/>
      <dgm:t>
        <a:bodyPr/>
        <a:lstStyle/>
        <a:p>
          <a:endParaRPr lang="hr-HR"/>
        </a:p>
      </dgm:t>
    </dgm:pt>
    <dgm:pt modelId="{29D852F9-2EE6-43E9-9250-C5EB73B8CE6E}" type="sibTrans" cxnId="{EA62C4EC-5243-4839-BED9-FA28B08CC532}">
      <dgm:prSet/>
      <dgm:spPr/>
      <dgm:t>
        <a:bodyPr/>
        <a:lstStyle/>
        <a:p>
          <a:endParaRPr lang="hr-HR"/>
        </a:p>
      </dgm:t>
    </dgm:pt>
    <dgm:pt modelId="{CF0E895E-A3E3-49D1-8BC5-C83AE2F5682F}">
      <dgm:prSet custT="1"/>
      <dgm:spPr/>
      <dgm:t>
        <a:bodyPr/>
        <a:lstStyle/>
        <a:p>
          <a:r>
            <a:rPr lang="hr-HR" sz="2400" dirty="0"/>
            <a:t>Snažan poticaj kulturnom razvoju cijele Europe</a:t>
          </a:r>
          <a:endParaRPr lang="en-US" sz="2400" dirty="0"/>
        </a:p>
      </dgm:t>
    </dgm:pt>
    <dgm:pt modelId="{41E91C3A-51EA-4525-BBD5-0BC864133425}" type="parTrans" cxnId="{0A349210-B8E3-4AF0-8986-13306CC586DA}">
      <dgm:prSet/>
      <dgm:spPr/>
      <dgm:t>
        <a:bodyPr/>
        <a:lstStyle/>
        <a:p>
          <a:endParaRPr lang="hr-HR"/>
        </a:p>
      </dgm:t>
    </dgm:pt>
    <dgm:pt modelId="{9987FEAB-94DC-41D0-A182-E3160E6D7D89}" type="sibTrans" cxnId="{0A349210-B8E3-4AF0-8986-13306CC586DA}">
      <dgm:prSet/>
      <dgm:spPr/>
      <dgm:t>
        <a:bodyPr/>
        <a:lstStyle/>
        <a:p>
          <a:endParaRPr lang="hr-HR"/>
        </a:p>
      </dgm:t>
    </dgm:pt>
    <dgm:pt modelId="{19BE7938-8A5B-45A4-99C3-0D897777E2C7}" type="pres">
      <dgm:prSet presAssocID="{B19AB702-172B-413C-8781-49C6572AB5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51605B9-A963-4DE7-8DEC-77B090094C87}" type="pres">
      <dgm:prSet presAssocID="{A47AC7B0-05FA-4F99-8DBC-65C4CD7EAF5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1E556F-2E3E-44E2-BB35-E97B00996771}" type="pres">
      <dgm:prSet presAssocID="{798C6197-22CC-4B97-A61D-E870A3A6A622}" presName="spacer" presStyleCnt="0"/>
      <dgm:spPr/>
    </dgm:pt>
    <dgm:pt modelId="{B1F34BD1-419A-4BF5-BBD4-75CCB010867D}" type="pres">
      <dgm:prSet presAssocID="{79D01BB5-37DE-435E-8A36-541D5BBF40E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144CA1-97A8-4AD6-B69A-5A0013E722E1}" type="pres">
      <dgm:prSet presAssocID="{A04E4C62-0AA3-4818-B662-BA86A48385E6}" presName="spacer" presStyleCnt="0"/>
      <dgm:spPr/>
    </dgm:pt>
    <dgm:pt modelId="{AC875E31-551C-4B5B-8765-6736F4204BC8}" type="pres">
      <dgm:prSet presAssocID="{754FEAF5-6B9E-469B-881B-B63B3D86730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ADA3FD-18BA-4E15-98B3-F73A257317AF}" type="pres">
      <dgm:prSet presAssocID="{8050082E-B6D5-4AE3-9A3E-F450EEDF35D6}" presName="spacer" presStyleCnt="0"/>
      <dgm:spPr/>
    </dgm:pt>
    <dgm:pt modelId="{68DA18C8-6A12-4361-8E13-BE9F10F1150D}" type="pres">
      <dgm:prSet presAssocID="{0F1F8B57-1569-4949-A57E-7A5EBF94E7D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D2FFE5-8132-4258-84B5-2456436DE9E6}" type="pres">
      <dgm:prSet presAssocID="{DD464AEA-A6AD-468D-961B-2F21885B5D65}" presName="spacer" presStyleCnt="0"/>
      <dgm:spPr/>
    </dgm:pt>
    <dgm:pt modelId="{EB71C661-920E-4BFC-AA11-F58CDA4CD2FB}" type="pres">
      <dgm:prSet presAssocID="{E12587BB-749F-453D-8C59-3C845CF4234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B962E1-1939-4207-BBED-2FA9383FEB99}" type="pres">
      <dgm:prSet presAssocID="{29D852F9-2EE6-43E9-9250-C5EB73B8CE6E}" presName="spacer" presStyleCnt="0"/>
      <dgm:spPr/>
    </dgm:pt>
    <dgm:pt modelId="{5ADC2457-9E59-4A3A-A6F2-B9B4B8B753B4}" type="pres">
      <dgm:prSet presAssocID="{CF0E895E-A3E3-49D1-8BC5-C83AE2F5682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CB6477D-4201-4BC7-8BE4-9366704E3BB0}" type="presOf" srcId="{754FEAF5-6B9E-469B-881B-B63B3D86730F}" destId="{AC875E31-551C-4B5B-8765-6736F4204BC8}" srcOrd="0" destOrd="0" presId="urn:microsoft.com/office/officeart/2005/8/layout/vList2"/>
    <dgm:cxn modelId="{B54AFB2C-B7D3-4E8B-B2EC-EA5800F463DD}" type="presOf" srcId="{79D01BB5-37DE-435E-8A36-541D5BBF40ED}" destId="{B1F34BD1-419A-4BF5-BBD4-75CCB010867D}" srcOrd="0" destOrd="0" presId="urn:microsoft.com/office/officeart/2005/8/layout/vList2"/>
    <dgm:cxn modelId="{178C4777-9648-4885-B503-693C10DC854B}" type="presOf" srcId="{A47AC7B0-05FA-4F99-8DBC-65C4CD7EAF5C}" destId="{C51605B9-A963-4DE7-8DEC-77B090094C87}" srcOrd="0" destOrd="0" presId="urn:microsoft.com/office/officeart/2005/8/layout/vList2"/>
    <dgm:cxn modelId="{11EE2213-2E60-4A8D-83F7-3F4B327BA5F7}" srcId="{B19AB702-172B-413C-8781-49C6572AB547}" destId="{A47AC7B0-05FA-4F99-8DBC-65C4CD7EAF5C}" srcOrd="0" destOrd="0" parTransId="{3A94149D-5304-42BA-B7DF-B4FD23063235}" sibTransId="{798C6197-22CC-4B97-A61D-E870A3A6A622}"/>
    <dgm:cxn modelId="{1EEEC0BA-444C-495C-84DC-9A24297A79E3}" type="presOf" srcId="{B19AB702-172B-413C-8781-49C6572AB547}" destId="{19BE7938-8A5B-45A4-99C3-0D897777E2C7}" srcOrd="0" destOrd="0" presId="urn:microsoft.com/office/officeart/2005/8/layout/vList2"/>
    <dgm:cxn modelId="{4D013CB7-11E3-4FFE-81FE-5FC21B76525B}" type="presOf" srcId="{CF0E895E-A3E3-49D1-8BC5-C83AE2F5682F}" destId="{5ADC2457-9E59-4A3A-A6F2-B9B4B8B753B4}" srcOrd="0" destOrd="0" presId="urn:microsoft.com/office/officeart/2005/8/layout/vList2"/>
    <dgm:cxn modelId="{E05CFEF1-0695-4D6D-BE0E-DF5E72FE9029}" type="presOf" srcId="{E12587BB-749F-453D-8C59-3C845CF42341}" destId="{EB71C661-920E-4BFC-AA11-F58CDA4CD2FB}" srcOrd="0" destOrd="0" presId="urn:microsoft.com/office/officeart/2005/8/layout/vList2"/>
    <dgm:cxn modelId="{77428FEF-71A1-498F-9C68-71C40D46DC85}" srcId="{B19AB702-172B-413C-8781-49C6572AB547}" destId="{0F1F8B57-1569-4949-A57E-7A5EBF94E7DF}" srcOrd="3" destOrd="0" parTransId="{73A433C9-C0C8-4B1C-849B-E2AD672BD812}" sibTransId="{DD464AEA-A6AD-468D-961B-2F21885B5D65}"/>
    <dgm:cxn modelId="{60281877-BFAA-499D-B39D-B81C5F21AFF1}" type="presOf" srcId="{0F1F8B57-1569-4949-A57E-7A5EBF94E7DF}" destId="{68DA18C8-6A12-4361-8E13-BE9F10F1150D}" srcOrd="0" destOrd="0" presId="urn:microsoft.com/office/officeart/2005/8/layout/vList2"/>
    <dgm:cxn modelId="{1360F42E-2EAC-4466-A9CD-7F1E6A3BBD38}" srcId="{B19AB702-172B-413C-8781-49C6572AB547}" destId="{754FEAF5-6B9E-469B-881B-B63B3D86730F}" srcOrd="2" destOrd="0" parTransId="{F0183725-2B8D-4663-988F-E79377A8EFD6}" sibTransId="{8050082E-B6D5-4AE3-9A3E-F450EEDF35D6}"/>
    <dgm:cxn modelId="{63C8F9C9-3443-4571-9F31-1B2F8557417C}" srcId="{B19AB702-172B-413C-8781-49C6572AB547}" destId="{79D01BB5-37DE-435E-8A36-541D5BBF40ED}" srcOrd="1" destOrd="0" parTransId="{695E4947-3E80-417F-95B3-9FAB8FC4DEF7}" sibTransId="{A04E4C62-0AA3-4818-B662-BA86A48385E6}"/>
    <dgm:cxn modelId="{0A349210-B8E3-4AF0-8986-13306CC586DA}" srcId="{B19AB702-172B-413C-8781-49C6572AB547}" destId="{CF0E895E-A3E3-49D1-8BC5-C83AE2F5682F}" srcOrd="5" destOrd="0" parTransId="{41E91C3A-51EA-4525-BBD5-0BC864133425}" sibTransId="{9987FEAB-94DC-41D0-A182-E3160E6D7D89}"/>
    <dgm:cxn modelId="{EA62C4EC-5243-4839-BED9-FA28B08CC532}" srcId="{B19AB702-172B-413C-8781-49C6572AB547}" destId="{E12587BB-749F-453D-8C59-3C845CF42341}" srcOrd="4" destOrd="0" parTransId="{5594E4D5-A41E-44C0-9613-71713C5A9F3E}" sibTransId="{29D852F9-2EE6-43E9-9250-C5EB73B8CE6E}"/>
    <dgm:cxn modelId="{FDB80A81-FB2D-4E7A-AEF7-B66E41E678C2}" type="presParOf" srcId="{19BE7938-8A5B-45A4-99C3-0D897777E2C7}" destId="{C51605B9-A963-4DE7-8DEC-77B090094C87}" srcOrd="0" destOrd="0" presId="urn:microsoft.com/office/officeart/2005/8/layout/vList2"/>
    <dgm:cxn modelId="{C9700BD2-4DA8-4F75-8606-C43ACF8E485F}" type="presParOf" srcId="{19BE7938-8A5B-45A4-99C3-0D897777E2C7}" destId="{271E556F-2E3E-44E2-BB35-E97B00996771}" srcOrd="1" destOrd="0" presId="urn:microsoft.com/office/officeart/2005/8/layout/vList2"/>
    <dgm:cxn modelId="{BB710B85-F657-482B-A7F6-400EFFA0C64A}" type="presParOf" srcId="{19BE7938-8A5B-45A4-99C3-0D897777E2C7}" destId="{B1F34BD1-419A-4BF5-BBD4-75CCB010867D}" srcOrd="2" destOrd="0" presId="urn:microsoft.com/office/officeart/2005/8/layout/vList2"/>
    <dgm:cxn modelId="{B0B81E05-70A6-470A-8586-8E31CB6A1A6F}" type="presParOf" srcId="{19BE7938-8A5B-45A4-99C3-0D897777E2C7}" destId="{3D144CA1-97A8-4AD6-B69A-5A0013E722E1}" srcOrd="3" destOrd="0" presId="urn:microsoft.com/office/officeart/2005/8/layout/vList2"/>
    <dgm:cxn modelId="{B19DE892-A388-4151-B609-EAEE33EBA1A5}" type="presParOf" srcId="{19BE7938-8A5B-45A4-99C3-0D897777E2C7}" destId="{AC875E31-551C-4B5B-8765-6736F4204BC8}" srcOrd="4" destOrd="0" presId="urn:microsoft.com/office/officeart/2005/8/layout/vList2"/>
    <dgm:cxn modelId="{C04B300A-7EEF-4CC2-9556-4CD4992C9DAB}" type="presParOf" srcId="{19BE7938-8A5B-45A4-99C3-0D897777E2C7}" destId="{5EADA3FD-18BA-4E15-98B3-F73A257317AF}" srcOrd="5" destOrd="0" presId="urn:microsoft.com/office/officeart/2005/8/layout/vList2"/>
    <dgm:cxn modelId="{214EDF68-8D84-49E6-8750-29E5139656DA}" type="presParOf" srcId="{19BE7938-8A5B-45A4-99C3-0D897777E2C7}" destId="{68DA18C8-6A12-4361-8E13-BE9F10F1150D}" srcOrd="6" destOrd="0" presId="urn:microsoft.com/office/officeart/2005/8/layout/vList2"/>
    <dgm:cxn modelId="{C9B3BDB2-4A81-4C89-91D7-E8F593A20485}" type="presParOf" srcId="{19BE7938-8A5B-45A4-99C3-0D897777E2C7}" destId="{3ED2FFE5-8132-4258-84B5-2456436DE9E6}" srcOrd="7" destOrd="0" presId="urn:microsoft.com/office/officeart/2005/8/layout/vList2"/>
    <dgm:cxn modelId="{B43E6102-48D1-4506-8C64-E2A354F09506}" type="presParOf" srcId="{19BE7938-8A5B-45A4-99C3-0D897777E2C7}" destId="{EB71C661-920E-4BFC-AA11-F58CDA4CD2FB}" srcOrd="8" destOrd="0" presId="urn:microsoft.com/office/officeart/2005/8/layout/vList2"/>
    <dgm:cxn modelId="{DC9A46B1-2639-48F3-B328-AF34C6B9865A}" type="presParOf" srcId="{19BE7938-8A5B-45A4-99C3-0D897777E2C7}" destId="{63B962E1-1939-4207-BBED-2FA9383FEB99}" srcOrd="9" destOrd="0" presId="urn:microsoft.com/office/officeart/2005/8/layout/vList2"/>
    <dgm:cxn modelId="{3870FEA7-FD08-4BE1-9BA9-1F7B9697F35B}" type="presParOf" srcId="{19BE7938-8A5B-45A4-99C3-0D897777E2C7}" destId="{5ADC2457-9E59-4A3A-A6F2-B9B4B8B753B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8557E2-39D5-4AFE-838B-B7951DC969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2AC0E8-D8B4-44A6-88B6-D659E0519D27}">
      <dgm:prSet custT="1"/>
      <dgm:spPr/>
      <dgm:t>
        <a:bodyPr/>
        <a:lstStyle/>
        <a:p>
          <a:r>
            <a:rPr lang="hr-HR" sz="2400" dirty="0"/>
            <a:t>Kovanje više novca</a:t>
          </a:r>
          <a:endParaRPr lang="en-US" sz="2400" dirty="0"/>
        </a:p>
      </dgm:t>
    </dgm:pt>
    <dgm:pt modelId="{EFB8E4DE-5A9B-4BE6-9FAC-98BCC271E167}" type="parTrans" cxnId="{30FE5902-5D24-412E-8F5F-C7785EE0BF53}">
      <dgm:prSet/>
      <dgm:spPr/>
      <dgm:t>
        <a:bodyPr/>
        <a:lstStyle/>
        <a:p>
          <a:endParaRPr lang="en-US"/>
        </a:p>
      </dgm:t>
    </dgm:pt>
    <dgm:pt modelId="{B09D1BFC-5A5A-4169-A373-CC548F12FF37}" type="sibTrans" cxnId="{30FE5902-5D24-412E-8F5F-C7785EE0BF53}">
      <dgm:prSet/>
      <dgm:spPr/>
      <dgm:t>
        <a:bodyPr/>
        <a:lstStyle/>
        <a:p>
          <a:endParaRPr lang="en-US"/>
        </a:p>
      </dgm:t>
    </dgm:pt>
    <dgm:pt modelId="{5CAD746C-77EF-4C71-9392-3862F0B7ECFF}">
      <dgm:prSet custT="1"/>
      <dgm:spPr/>
      <dgm:t>
        <a:bodyPr/>
        <a:lstStyle/>
        <a:p>
          <a:r>
            <a:rPr lang="hr-HR" sz="2400" dirty="0"/>
            <a:t>Gradovi zarađivali na prijevozu križara</a:t>
          </a:r>
          <a:endParaRPr lang="en-US" sz="2400" dirty="0"/>
        </a:p>
      </dgm:t>
    </dgm:pt>
    <dgm:pt modelId="{7B3054D5-6311-493D-9ACA-9F0D0BB84382}" type="parTrans" cxnId="{CC094D99-38F2-4AAA-A702-C1D5A5764817}">
      <dgm:prSet/>
      <dgm:spPr/>
      <dgm:t>
        <a:bodyPr/>
        <a:lstStyle/>
        <a:p>
          <a:endParaRPr lang="en-US"/>
        </a:p>
      </dgm:t>
    </dgm:pt>
    <dgm:pt modelId="{1A1FAA60-4170-44BF-8562-2979704A2806}" type="sibTrans" cxnId="{CC094D99-38F2-4AAA-A702-C1D5A5764817}">
      <dgm:prSet/>
      <dgm:spPr/>
      <dgm:t>
        <a:bodyPr/>
        <a:lstStyle/>
        <a:p>
          <a:endParaRPr lang="en-US"/>
        </a:p>
      </dgm:t>
    </dgm:pt>
    <dgm:pt modelId="{BFC4B128-0B6A-40F3-B2CF-50A92D9BB08C}">
      <dgm:prSet custT="1"/>
      <dgm:spPr/>
      <dgm:t>
        <a:bodyPr/>
        <a:lstStyle/>
        <a:p>
          <a:r>
            <a:rPr lang="hr-HR" sz="2400" dirty="0"/>
            <a:t>Najveću korist od trgovine ostvaruju Venecija i Genova</a:t>
          </a:r>
          <a:endParaRPr lang="en-US" sz="2400" dirty="0"/>
        </a:p>
      </dgm:t>
    </dgm:pt>
    <dgm:pt modelId="{5C361100-15EE-4936-9C18-0AEBCAF68CFA}" type="parTrans" cxnId="{183A7A4F-93A0-4E93-96A1-FBF8DE1F38A5}">
      <dgm:prSet/>
      <dgm:spPr/>
      <dgm:t>
        <a:bodyPr/>
        <a:lstStyle/>
        <a:p>
          <a:endParaRPr lang="hr-HR"/>
        </a:p>
      </dgm:t>
    </dgm:pt>
    <dgm:pt modelId="{7D6157B9-6F62-41BD-AB87-99226EBFEE01}" type="sibTrans" cxnId="{183A7A4F-93A0-4E93-96A1-FBF8DE1F38A5}">
      <dgm:prSet/>
      <dgm:spPr/>
      <dgm:t>
        <a:bodyPr/>
        <a:lstStyle/>
        <a:p>
          <a:endParaRPr lang="hr-HR"/>
        </a:p>
      </dgm:t>
    </dgm:pt>
    <dgm:pt modelId="{FC86E516-E77F-44DA-ADAA-8410C516A955}">
      <dgm:prSet custT="1"/>
      <dgm:spPr/>
      <dgm:t>
        <a:bodyPr/>
        <a:lstStyle/>
        <a:p>
          <a:r>
            <a:rPr lang="hr-HR" sz="2400" dirty="0"/>
            <a:t>Nastaju viteški crkveni redovi: </a:t>
          </a:r>
          <a:r>
            <a:rPr lang="hr-HR" sz="2400" dirty="0" err="1"/>
            <a:t>ivanovci</a:t>
          </a:r>
          <a:r>
            <a:rPr lang="hr-HR" sz="2400" dirty="0"/>
            <a:t> i templari</a:t>
          </a:r>
          <a:endParaRPr lang="en-US" sz="2400" dirty="0"/>
        </a:p>
      </dgm:t>
    </dgm:pt>
    <dgm:pt modelId="{EC78F3E5-45CB-4075-8ACB-EB5855DA14B5}" type="parTrans" cxnId="{7788BE24-6247-461C-8D05-79A1AF57587A}">
      <dgm:prSet/>
      <dgm:spPr/>
      <dgm:t>
        <a:bodyPr/>
        <a:lstStyle/>
        <a:p>
          <a:endParaRPr lang="hr-HR"/>
        </a:p>
      </dgm:t>
    </dgm:pt>
    <dgm:pt modelId="{DF96B4AB-700F-4BA2-BCEF-4BBB7F8E9D09}" type="sibTrans" cxnId="{7788BE24-6247-461C-8D05-79A1AF57587A}">
      <dgm:prSet/>
      <dgm:spPr/>
      <dgm:t>
        <a:bodyPr/>
        <a:lstStyle/>
        <a:p>
          <a:endParaRPr lang="hr-HR"/>
        </a:p>
      </dgm:t>
    </dgm:pt>
    <dgm:pt modelId="{F439B5E7-6176-44F9-83E6-29420A86D9B7}">
      <dgm:prSet custT="1"/>
      <dgm:spPr/>
      <dgm:t>
        <a:bodyPr/>
        <a:lstStyle/>
        <a:p>
          <a:r>
            <a:rPr lang="hr-HR" sz="2400" dirty="0"/>
            <a:t>Glavna zadaća briga o bolesnima i ranjenima i obveza na borbu protiv nevjernika</a:t>
          </a:r>
          <a:endParaRPr lang="en-US" sz="2400" dirty="0"/>
        </a:p>
      </dgm:t>
    </dgm:pt>
    <dgm:pt modelId="{0B628B08-041A-433A-8C18-CA599803D67E}" type="parTrans" cxnId="{9A575EF2-AED7-4283-AD09-D2CAE96C7921}">
      <dgm:prSet/>
      <dgm:spPr/>
      <dgm:t>
        <a:bodyPr/>
        <a:lstStyle/>
        <a:p>
          <a:endParaRPr lang="hr-HR"/>
        </a:p>
      </dgm:t>
    </dgm:pt>
    <dgm:pt modelId="{A31B3DE3-716D-493D-9521-C1CF6F3FB956}" type="sibTrans" cxnId="{9A575EF2-AED7-4283-AD09-D2CAE96C7921}">
      <dgm:prSet/>
      <dgm:spPr/>
      <dgm:t>
        <a:bodyPr/>
        <a:lstStyle/>
        <a:p>
          <a:endParaRPr lang="hr-HR"/>
        </a:p>
      </dgm:t>
    </dgm:pt>
    <dgm:pt modelId="{4ADDF038-89E1-42F0-9530-0ABBF59E113C}" type="pres">
      <dgm:prSet presAssocID="{E48557E2-39D5-4AFE-838B-B7951DC96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0A731EE-5751-43EC-BD15-7EFD2317D958}" type="pres">
      <dgm:prSet presAssocID="{C52AC0E8-D8B4-44A6-88B6-D659E0519D2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26B012-B6A4-431E-8D5D-15E56871A9DF}" type="pres">
      <dgm:prSet presAssocID="{B09D1BFC-5A5A-4169-A373-CC548F12FF37}" presName="spacer" presStyleCnt="0"/>
      <dgm:spPr/>
    </dgm:pt>
    <dgm:pt modelId="{5D0415A8-F313-4C2F-A945-D338B1EDF9C2}" type="pres">
      <dgm:prSet presAssocID="{5CAD746C-77EF-4C71-9392-3862F0B7EC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CC4BA4-307A-48A1-A59E-4EDA7861FAB6}" type="pres">
      <dgm:prSet presAssocID="{1A1FAA60-4170-44BF-8562-2979704A2806}" presName="spacer" presStyleCnt="0"/>
      <dgm:spPr/>
    </dgm:pt>
    <dgm:pt modelId="{7C40FCB2-FFDF-4EBA-A8B1-0C8FE933AFC9}" type="pres">
      <dgm:prSet presAssocID="{BFC4B128-0B6A-40F3-B2CF-50A92D9BB08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443932-C1EE-45F3-89E1-761B7D48805B}" type="pres">
      <dgm:prSet presAssocID="{7D6157B9-6F62-41BD-AB87-99226EBFEE01}" presName="spacer" presStyleCnt="0"/>
      <dgm:spPr/>
    </dgm:pt>
    <dgm:pt modelId="{EE060EA0-5B42-4D1F-9540-7F2114D63C06}" type="pres">
      <dgm:prSet presAssocID="{FC86E516-E77F-44DA-ADAA-8410C516A95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3C5710-060C-4E5D-91D3-11FCE2478C6D}" type="pres">
      <dgm:prSet presAssocID="{DF96B4AB-700F-4BA2-BCEF-4BBB7F8E9D09}" presName="spacer" presStyleCnt="0"/>
      <dgm:spPr/>
    </dgm:pt>
    <dgm:pt modelId="{E3B37B3C-871E-40BD-B336-477281F28C93}" type="pres">
      <dgm:prSet presAssocID="{F439B5E7-6176-44F9-83E6-29420A86D9B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804D55A-CDAD-4DD0-9B70-311459F81972}" type="presOf" srcId="{F439B5E7-6176-44F9-83E6-29420A86D9B7}" destId="{E3B37B3C-871E-40BD-B336-477281F28C93}" srcOrd="0" destOrd="0" presId="urn:microsoft.com/office/officeart/2005/8/layout/vList2"/>
    <dgm:cxn modelId="{183A7A4F-93A0-4E93-96A1-FBF8DE1F38A5}" srcId="{E48557E2-39D5-4AFE-838B-B7951DC9695B}" destId="{BFC4B128-0B6A-40F3-B2CF-50A92D9BB08C}" srcOrd="2" destOrd="0" parTransId="{5C361100-15EE-4936-9C18-0AEBCAF68CFA}" sibTransId="{7D6157B9-6F62-41BD-AB87-99226EBFEE01}"/>
    <dgm:cxn modelId="{7788BE24-6247-461C-8D05-79A1AF57587A}" srcId="{E48557E2-39D5-4AFE-838B-B7951DC9695B}" destId="{FC86E516-E77F-44DA-ADAA-8410C516A955}" srcOrd="3" destOrd="0" parTransId="{EC78F3E5-45CB-4075-8ACB-EB5855DA14B5}" sibTransId="{DF96B4AB-700F-4BA2-BCEF-4BBB7F8E9D09}"/>
    <dgm:cxn modelId="{12C6BEFB-E8EE-4F48-A298-18E61CDA26B8}" type="presOf" srcId="{C52AC0E8-D8B4-44A6-88B6-D659E0519D27}" destId="{A0A731EE-5751-43EC-BD15-7EFD2317D958}" srcOrd="0" destOrd="0" presId="urn:microsoft.com/office/officeart/2005/8/layout/vList2"/>
    <dgm:cxn modelId="{B5B66B28-2836-4369-9FF9-D16F6553BE67}" type="presOf" srcId="{E48557E2-39D5-4AFE-838B-B7951DC9695B}" destId="{4ADDF038-89E1-42F0-9530-0ABBF59E113C}" srcOrd="0" destOrd="0" presId="urn:microsoft.com/office/officeart/2005/8/layout/vList2"/>
    <dgm:cxn modelId="{6867B0E7-157F-43C4-8CDE-7DD756517DE4}" type="presOf" srcId="{BFC4B128-0B6A-40F3-B2CF-50A92D9BB08C}" destId="{7C40FCB2-FFDF-4EBA-A8B1-0C8FE933AFC9}" srcOrd="0" destOrd="0" presId="urn:microsoft.com/office/officeart/2005/8/layout/vList2"/>
    <dgm:cxn modelId="{30FE5902-5D24-412E-8F5F-C7785EE0BF53}" srcId="{E48557E2-39D5-4AFE-838B-B7951DC9695B}" destId="{C52AC0E8-D8B4-44A6-88B6-D659E0519D27}" srcOrd="0" destOrd="0" parTransId="{EFB8E4DE-5A9B-4BE6-9FAC-98BCC271E167}" sibTransId="{B09D1BFC-5A5A-4169-A373-CC548F12FF37}"/>
    <dgm:cxn modelId="{9A575EF2-AED7-4283-AD09-D2CAE96C7921}" srcId="{E48557E2-39D5-4AFE-838B-B7951DC9695B}" destId="{F439B5E7-6176-44F9-83E6-29420A86D9B7}" srcOrd="4" destOrd="0" parTransId="{0B628B08-041A-433A-8C18-CA599803D67E}" sibTransId="{A31B3DE3-716D-493D-9521-C1CF6F3FB956}"/>
    <dgm:cxn modelId="{08663C0D-68DF-4F6F-9975-65C35013B489}" type="presOf" srcId="{FC86E516-E77F-44DA-ADAA-8410C516A955}" destId="{EE060EA0-5B42-4D1F-9540-7F2114D63C06}" srcOrd="0" destOrd="0" presId="urn:microsoft.com/office/officeart/2005/8/layout/vList2"/>
    <dgm:cxn modelId="{CC094D99-38F2-4AAA-A702-C1D5A5764817}" srcId="{E48557E2-39D5-4AFE-838B-B7951DC9695B}" destId="{5CAD746C-77EF-4C71-9392-3862F0B7ECFF}" srcOrd="1" destOrd="0" parTransId="{7B3054D5-6311-493D-9ACA-9F0D0BB84382}" sibTransId="{1A1FAA60-4170-44BF-8562-2979704A2806}"/>
    <dgm:cxn modelId="{CF3FDA3C-79A0-4CCF-8758-7F91E9EF3F64}" type="presOf" srcId="{5CAD746C-77EF-4C71-9392-3862F0B7ECFF}" destId="{5D0415A8-F313-4C2F-A945-D338B1EDF9C2}" srcOrd="0" destOrd="0" presId="urn:microsoft.com/office/officeart/2005/8/layout/vList2"/>
    <dgm:cxn modelId="{B457638B-AC16-4BB4-AEDD-4934E701A013}" type="presParOf" srcId="{4ADDF038-89E1-42F0-9530-0ABBF59E113C}" destId="{A0A731EE-5751-43EC-BD15-7EFD2317D958}" srcOrd="0" destOrd="0" presId="urn:microsoft.com/office/officeart/2005/8/layout/vList2"/>
    <dgm:cxn modelId="{95DE3522-F535-48BD-9B24-F41615E6FE6C}" type="presParOf" srcId="{4ADDF038-89E1-42F0-9530-0ABBF59E113C}" destId="{C626B012-B6A4-431E-8D5D-15E56871A9DF}" srcOrd="1" destOrd="0" presId="urn:microsoft.com/office/officeart/2005/8/layout/vList2"/>
    <dgm:cxn modelId="{54963800-0C85-4EC0-92F9-E6BFA2B4E6B3}" type="presParOf" srcId="{4ADDF038-89E1-42F0-9530-0ABBF59E113C}" destId="{5D0415A8-F313-4C2F-A945-D338B1EDF9C2}" srcOrd="2" destOrd="0" presId="urn:microsoft.com/office/officeart/2005/8/layout/vList2"/>
    <dgm:cxn modelId="{91228F4E-D58A-4DD3-8B70-328A7C6BB64E}" type="presParOf" srcId="{4ADDF038-89E1-42F0-9530-0ABBF59E113C}" destId="{A5CC4BA4-307A-48A1-A59E-4EDA7861FAB6}" srcOrd="3" destOrd="0" presId="urn:microsoft.com/office/officeart/2005/8/layout/vList2"/>
    <dgm:cxn modelId="{07A0D21A-CC7A-4C2C-94FF-2640F35A334B}" type="presParOf" srcId="{4ADDF038-89E1-42F0-9530-0ABBF59E113C}" destId="{7C40FCB2-FFDF-4EBA-A8B1-0C8FE933AFC9}" srcOrd="4" destOrd="0" presId="urn:microsoft.com/office/officeart/2005/8/layout/vList2"/>
    <dgm:cxn modelId="{37125237-B142-48B4-A506-97FB7FB86687}" type="presParOf" srcId="{4ADDF038-89E1-42F0-9530-0ABBF59E113C}" destId="{7C443932-C1EE-45F3-89E1-761B7D48805B}" srcOrd="5" destOrd="0" presId="urn:microsoft.com/office/officeart/2005/8/layout/vList2"/>
    <dgm:cxn modelId="{C3CF6C25-5927-4251-B222-8AA633F72CFE}" type="presParOf" srcId="{4ADDF038-89E1-42F0-9530-0ABBF59E113C}" destId="{EE060EA0-5B42-4D1F-9540-7F2114D63C06}" srcOrd="6" destOrd="0" presId="urn:microsoft.com/office/officeart/2005/8/layout/vList2"/>
    <dgm:cxn modelId="{46DC76B7-8011-44D0-B7D0-30FED3CCDDA3}" type="presParOf" srcId="{4ADDF038-89E1-42F0-9530-0ABBF59E113C}" destId="{F43C5710-060C-4E5D-91D3-11FCE2478C6D}" srcOrd="7" destOrd="0" presId="urn:microsoft.com/office/officeart/2005/8/layout/vList2"/>
    <dgm:cxn modelId="{542787C2-A113-4E1F-8539-1AA89F4FC677}" type="presParOf" srcId="{4ADDF038-89E1-42F0-9530-0ABBF59E113C}" destId="{E3B37B3C-871E-40BD-B336-477281F28C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D72E14-FDFC-44B6-B82C-782352C9524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F017D7F-94AC-491E-93F8-A56E9882E683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Vjerski ratovi</a:t>
          </a:r>
          <a:endParaRPr lang="en-US" sz="2400" dirty="0">
            <a:solidFill>
              <a:schemeClr val="tx1"/>
            </a:solidFill>
          </a:endParaRPr>
        </a:p>
      </dgm:t>
    </dgm:pt>
    <dgm:pt modelId="{981D00CB-2BB1-4D3A-A63C-630E818DEE1C}" type="parTrans" cxnId="{BDC9F9FE-6318-43CD-BCD1-D962B320557C}">
      <dgm:prSet/>
      <dgm:spPr/>
      <dgm:t>
        <a:bodyPr/>
        <a:lstStyle/>
        <a:p>
          <a:endParaRPr lang="en-US"/>
        </a:p>
      </dgm:t>
    </dgm:pt>
    <dgm:pt modelId="{1F7A7AB2-AF78-4914-B99B-8E1FDA9133B3}" type="sibTrans" cxnId="{BDC9F9FE-6318-43CD-BCD1-D962B320557C}">
      <dgm:prSet/>
      <dgm:spPr/>
      <dgm:t>
        <a:bodyPr/>
        <a:lstStyle/>
        <a:p>
          <a:endParaRPr lang="en-US"/>
        </a:p>
      </dgm:t>
    </dgm:pt>
    <dgm:pt modelId="{652E69EB-5853-4A73-885A-C08D7F5EF5D0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Oslobađanje svetih mjesta u Palestini</a:t>
          </a:r>
          <a:endParaRPr lang="en-US" sz="2400" dirty="0">
            <a:solidFill>
              <a:schemeClr val="tx1"/>
            </a:solidFill>
          </a:endParaRPr>
        </a:p>
      </dgm:t>
    </dgm:pt>
    <dgm:pt modelId="{3A55EEE2-1087-465A-82B3-6673064241DE}" type="parTrans" cxnId="{62BCBC8B-B823-46D0-A19A-2340DC3D891E}">
      <dgm:prSet/>
      <dgm:spPr/>
      <dgm:t>
        <a:bodyPr/>
        <a:lstStyle/>
        <a:p>
          <a:endParaRPr lang="hr-HR"/>
        </a:p>
      </dgm:t>
    </dgm:pt>
    <dgm:pt modelId="{DC027F83-A382-4D28-9A4E-2AA13095DF18}" type="sibTrans" cxnId="{62BCBC8B-B823-46D0-A19A-2340DC3D891E}">
      <dgm:prSet/>
      <dgm:spPr/>
      <dgm:t>
        <a:bodyPr/>
        <a:lstStyle/>
        <a:p>
          <a:endParaRPr lang="hr-HR"/>
        </a:p>
      </dgm:t>
    </dgm:pt>
    <dgm:pt modelId="{20CD97A4-736F-46E6-A5A0-CDE8B9B6EDAE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Veliki trgovački i kolonizacijski pokret</a:t>
          </a:r>
          <a:endParaRPr lang="en-US" sz="2400" dirty="0">
            <a:solidFill>
              <a:schemeClr val="tx1"/>
            </a:solidFill>
          </a:endParaRPr>
        </a:p>
      </dgm:t>
    </dgm:pt>
    <dgm:pt modelId="{F4AE18C9-636E-4167-84FE-6CBAC213D2C1}" type="parTrans" cxnId="{091CA58C-EC69-40D6-A27F-C83DA04A5401}">
      <dgm:prSet/>
      <dgm:spPr/>
      <dgm:t>
        <a:bodyPr/>
        <a:lstStyle/>
        <a:p>
          <a:endParaRPr lang="hr-HR"/>
        </a:p>
      </dgm:t>
    </dgm:pt>
    <dgm:pt modelId="{A07F6B73-0BFE-4E0C-979A-8C116934EE77}" type="sibTrans" cxnId="{091CA58C-EC69-40D6-A27F-C83DA04A5401}">
      <dgm:prSet/>
      <dgm:spPr/>
      <dgm:t>
        <a:bodyPr/>
        <a:lstStyle/>
        <a:p>
          <a:endParaRPr lang="hr-HR"/>
        </a:p>
      </dgm:t>
    </dgm:pt>
    <dgm:pt modelId="{7EBDD663-3B21-48B2-9BB9-5E01AC656F84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Europski hodočasnici  i suživot </a:t>
          </a:r>
        </a:p>
      </dgm:t>
    </dgm:pt>
    <dgm:pt modelId="{16B73132-EBF5-46B4-9672-23492BE4F9BC}" type="parTrans" cxnId="{C304D6DD-66CA-4CDA-94B1-333F4E2C9BE6}">
      <dgm:prSet/>
      <dgm:spPr/>
      <dgm:t>
        <a:bodyPr/>
        <a:lstStyle/>
        <a:p>
          <a:endParaRPr lang="hr-HR"/>
        </a:p>
      </dgm:t>
    </dgm:pt>
    <dgm:pt modelId="{02767921-2256-47C9-899D-FAB0FDD518D8}" type="sibTrans" cxnId="{C304D6DD-66CA-4CDA-94B1-333F4E2C9BE6}">
      <dgm:prSet/>
      <dgm:spPr/>
      <dgm:t>
        <a:bodyPr/>
        <a:lstStyle/>
        <a:p>
          <a:endParaRPr lang="hr-HR"/>
        </a:p>
      </dgm:t>
    </dgm:pt>
    <dgm:pt modelId="{4E3E5FE8-525D-4CC8-AAC2-12028C49F350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Turci Seldžuci u XI. st., okupacija Male Azije, Sirije i Palestine</a:t>
          </a:r>
        </a:p>
      </dgm:t>
    </dgm:pt>
    <dgm:pt modelId="{40628AD6-A41E-40A6-AD7E-10BB80E6F06B}" type="parTrans" cxnId="{134B4400-537E-4D1B-9701-E4F3FB714F5C}">
      <dgm:prSet/>
      <dgm:spPr/>
      <dgm:t>
        <a:bodyPr/>
        <a:lstStyle/>
        <a:p>
          <a:endParaRPr lang="hr-HR"/>
        </a:p>
      </dgm:t>
    </dgm:pt>
    <dgm:pt modelId="{AF9799F8-FA9F-4F17-8031-F43B19B64A5C}" type="sibTrans" cxnId="{134B4400-537E-4D1B-9701-E4F3FB714F5C}">
      <dgm:prSet/>
      <dgm:spPr/>
      <dgm:t>
        <a:bodyPr/>
        <a:lstStyle/>
        <a:p>
          <a:endParaRPr lang="hr-HR"/>
        </a:p>
      </dgm:t>
    </dgm:pt>
    <dgm:pt modelId="{EA92C7B9-E348-4893-85B6-AE2440A43747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Potiskivanje grčkog jezika i kršćanstva</a:t>
          </a:r>
        </a:p>
      </dgm:t>
    </dgm:pt>
    <dgm:pt modelId="{9D484F88-D90C-4E0A-82F8-9AA913B2D60B}" type="parTrans" cxnId="{BFFD934D-F721-4B8C-8C5C-A6A388E356A7}">
      <dgm:prSet/>
      <dgm:spPr/>
      <dgm:t>
        <a:bodyPr/>
        <a:lstStyle/>
        <a:p>
          <a:endParaRPr lang="hr-HR"/>
        </a:p>
      </dgm:t>
    </dgm:pt>
    <dgm:pt modelId="{D95D1DB9-213C-4CE7-9D09-61705D598DA6}" type="sibTrans" cxnId="{BFFD934D-F721-4B8C-8C5C-A6A388E356A7}">
      <dgm:prSet/>
      <dgm:spPr/>
      <dgm:t>
        <a:bodyPr/>
        <a:lstStyle/>
        <a:p>
          <a:endParaRPr lang="hr-HR"/>
        </a:p>
      </dgm:t>
    </dgm:pt>
    <dgm:pt modelId="{F6AC18AA-144E-4F70-9FD9-D42326149412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Širenje arapskog jezika i islama</a:t>
          </a:r>
        </a:p>
      </dgm:t>
    </dgm:pt>
    <dgm:pt modelId="{01AF50D4-CC15-4A16-A091-E9FF5C2AA699}" type="parTrans" cxnId="{6BE349F3-E4E0-4E23-B230-495AA5293970}">
      <dgm:prSet/>
      <dgm:spPr/>
      <dgm:t>
        <a:bodyPr/>
        <a:lstStyle/>
        <a:p>
          <a:endParaRPr lang="hr-HR"/>
        </a:p>
      </dgm:t>
    </dgm:pt>
    <dgm:pt modelId="{0AF9435A-AD42-441A-8DC9-78FA92AB52A3}" type="sibTrans" cxnId="{6BE349F3-E4E0-4E23-B230-495AA5293970}">
      <dgm:prSet/>
      <dgm:spPr/>
      <dgm:t>
        <a:bodyPr/>
        <a:lstStyle/>
        <a:p>
          <a:endParaRPr lang="hr-HR"/>
        </a:p>
      </dgm:t>
    </dgm:pt>
    <dgm:pt modelId="{BBCD2275-16A8-49A3-9DD9-4CF019999388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Od VII. st. kršćanska sveta mjesta pod vlašću Arapa</a:t>
          </a:r>
          <a:endParaRPr lang="en-US" sz="2400" dirty="0">
            <a:solidFill>
              <a:schemeClr val="tx1"/>
            </a:solidFill>
          </a:endParaRPr>
        </a:p>
      </dgm:t>
    </dgm:pt>
    <dgm:pt modelId="{9A9F5ED4-82AD-47F4-A613-633A43F426F9}" type="parTrans" cxnId="{F8159DCC-3B55-45C9-8CFF-E9CBAB89CB77}">
      <dgm:prSet/>
      <dgm:spPr/>
      <dgm:t>
        <a:bodyPr/>
        <a:lstStyle/>
        <a:p>
          <a:endParaRPr lang="hr-HR"/>
        </a:p>
      </dgm:t>
    </dgm:pt>
    <dgm:pt modelId="{155D1FFB-7B03-4559-B9BB-A17F072801B5}" type="sibTrans" cxnId="{F8159DCC-3B55-45C9-8CFF-E9CBAB89CB77}">
      <dgm:prSet/>
      <dgm:spPr/>
      <dgm:t>
        <a:bodyPr/>
        <a:lstStyle/>
        <a:p>
          <a:endParaRPr lang="hr-HR"/>
        </a:p>
      </dgm:t>
    </dgm:pt>
    <dgm:pt modelId="{68AA8020-628E-44AB-AB0B-38F3EAB30559}" type="pres">
      <dgm:prSet presAssocID="{E3D72E14-FDFC-44B6-B82C-782352C9524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322C47F-3FAA-4D34-BFBD-437B17278844}" type="pres">
      <dgm:prSet presAssocID="{BF017D7F-94AC-491E-93F8-A56E9882E683}" presName="thickLine" presStyleLbl="alignNode1" presStyleIdx="0" presStyleCnt="8"/>
      <dgm:spPr/>
    </dgm:pt>
    <dgm:pt modelId="{BE00FEE0-78BF-4F33-B895-1B0968BA521F}" type="pres">
      <dgm:prSet presAssocID="{BF017D7F-94AC-491E-93F8-A56E9882E683}" presName="horz1" presStyleCnt="0"/>
      <dgm:spPr/>
    </dgm:pt>
    <dgm:pt modelId="{6D2FFAE9-977A-4C0D-805A-BEBCFC958ADC}" type="pres">
      <dgm:prSet presAssocID="{BF017D7F-94AC-491E-93F8-A56E9882E683}" presName="tx1" presStyleLbl="revTx" presStyleIdx="0" presStyleCnt="8" custScaleY="132413"/>
      <dgm:spPr/>
      <dgm:t>
        <a:bodyPr/>
        <a:lstStyle/>
        <a:p>
          <a:endParaRPr lang="hr-HR"/>
        </a:p>
      </dgm:t>
    </dgm:pt>
    <dgm:pt modelId="{04A73F78-6F6A-4C28-8875-B6595C999A81}" type="pres">
      <dgm:prSet presAssocID="{BF017D7F-94AC-491E-93F8-A56E9882E683}" presName="vert1" presStyleCnt="0"/>
      <dgm:spPr/>
    </dgm:pt>
    <dgm:pt modelId="{9DDD7377-7DCF-467E-B44B-047A4B7B685C}" type="pres">
      <dgm:prSet presAssocID="{652E69EB-5853-4A73-885A-C08D7F5EF5D0}" presName="thickLine" presStyleLbl="alignNode1" presStyleIdx="1" presStyleCnt="8"/>
      <dgm:spPr/>
    </dgm:pt>
    <dgm:pt modelId="{A08D643F-F0F9-4F2B-BDFD-1A99C1B5FAB8}" type="pres">
      <dgm:prSet presAssocID="{652E69EB-5853-4A73-885A-C08D7F5EF5D0}" presName="horz1" presStyleCnt="0"/>
      <dgm:spPr/>
    </dgm:pt>
    <dgm:pt modelId="{9BD94597-84E3-41EC-A37F-76EABA75D1B3}" type="pres">
      <dgm:prSet presAssocID="{652E69EB-5853-4A73-885A-C08D7F5EF5D0}" presName="tx1" presStyleLbl="revTx" presStyleIdx="1" presStyleCnt="8" custScaleY="132413"/>
      <dgm:spPr/>
      <dgm:t>
        <a:bodyPr/>
        <a:lstStyle/>
        <a:p>
          <a:endParaRPr lang="hr-HR"/>
        </a:p>
      </dgm:t>
    </dgm:pt>
    <dgm:pt modelId="{D47C5E31-9269-4DD6-99D9-5E00FBBC2FAB}" type="pres">
      <dgm:prSet presAssocID="{652E69EB-5853-4A73-885A-C08D7F5EF5D0}" presName="vert1" presStyleCnt="0"/>
      <dgm:spPr/>
    </dgm:pt>
    <dgm:pt modelId="{647CEA9C-F408-472F-99C6-7E8A816B7CE2}" type="pres">
      <dgm:prSet presAssocID="{20CD97A4-736F-46E6-A5A0-CDE8B9B6EDAE}" presName="thickLine" presStyleLbl="alignNode1" presStyleIdx="2" presStyleCnt="8"/>
      <dgm:spPr/>
    </dgm:pt>
    <dgm:pt modelId="{5FA708B4-5D20-463E-86E2-044A162E1220}" type="pres">
      <dgm:prSet presAssocID="{20CD97A4-736F-46E6-A5A0-CDE8B9B6EDAE}" presName="horz1" presStyleCnt="0"/>
      <dgm:spPr/>
    </dgm:pt>
    <dgm:pt modelId="{6EE12260-9124-4695-8909-5706A265178A}" type="pres">
      <dgm:prSet presAssocID="{20CD97A4-736F-46E6-A5A0-CDE8B9B6EDAE}" presName="tx1" presStyleLbl="revTx" presStyleIdx="2" presStyleCnt="8" custScaleY="132413"/>
      <dgm:spPr/>
      <dgm:t>
        <a:bodyPr/>
        <a:lstStyle/>
        <a:p>
          <a:endParaRPr lang="hr-HR"/>
        </a:p>
      </dgm:t>
    </dgm:pt>
    <dgm:pt modelId="{0F9D4D66-8FCF-459D-9AFB-B61602E3C1E2}" type="pres">
      <dgm:prSet presAssocID="{20CD97A4-736F-46E6-A5A0-CDE8B9B6EDAE}" presName="vert1" presStyleCnt="0"/>
      <dgm:spPr/>
    </dgm:pt>
    <dgm:pt modelId="{61D76BE7-233D-4206-A129-2A90CE8EDC93}" type="pres">
      <dgm:prSet presAssocID="{BBCD2275-16A8-49A3-9DD9-4CF019999388}" presName="thickLine" presStyleLbl="alignNode1" presStyleIdx="3" presStyleCnt="8"/>
      <dgm:spPr/>
    </dgm:pt>
    <dgm:pt modelId="{A9A24959-2130-446E-9155-34AE74F384AC}" type="pres">
      <dgm:prSet presAssocID="{BBCD2275-16A8-49A3-9DD9-4CF019999388}" presName="horz1" presStyleCnt="0"/>
      <dgm:spPr/>
    </dgm:pt>
    <dgm:pt modelId="{01AD390B-80CB-43F4-98C3-14401ABEBAFB}" type="pres">
      <dgm:prSet presAssocID="{BBCD2275-16A8-49A3-9DD9-4CF019999388}" presName="tx1" presStyleLbl="revTx" presStyleIdx="3" presStyleCnt="8" custScaleY="132413"/>
      <dgm:spPr/>
      <dgm:t>
        <a:bodyPr/>
        <a:lstStyle/>
        <a:p>
          <a:endParaRPr lang="hr-HR"/>
        </a:p>
      </dgm:t>
    </dgm:pt>
    <dgm:pt modelId="{93AA8BBD-C9D7-4C45-B72F-4C5A11405086}" type="pres">
      <dgm:prSet presAssocID="{BBCD2275-16A8-49A3-9DD9-4CF019999388}" presName="vert1" presStyleCnt="0"/>
      <dgm:spPr/>
    </dgm:pt>
    <dgm:pt modelId="{7E3DC7A1-7A67-41EC-AEC2-D93A19310BF3}" type="pres">
      <dgm:prSet presAssocID="{7EBDD663-3B21-48B2-9BB9-5E01AC656F84}" presName="thickLine" presStyleLbl="alignNode1" presStyleIdx="4" presStyleCnt="8"/>
      <dgm:spPr/>
    </dgm:pt>
    <dgm:pt modelId="{E646CDB9-5FA7-431B-BB3F-35206D54239D}" type="pres">
      <dgm:prSet presAssocID="{7EBDD663-3B21-48B2-9BB9-5E01AC656F84}" presName="horz1" presStyleCnt="0"/>
      <dgm:spPr/>
    </dgm:pt>
    <dgm:pt modelId="{6C88A4BC-6D37-4140-B29C-E20D49E65FFC}" type="pres">
      <dgm:prSet presAssocID="{7EBDD663-3B21-48B2-9BB9-5E01AC656F84}" presName="tx1" presStyleLbl="revTx" presStyleIdx="4" presStyleCnt="8" custScaleY="132413"/>
      <dgm:spPr/>
      <dgm:t>
        <a:bodyPr/>
        <a:lstStyle/>
        <a:p>
          <a:endParaRPr lang="hr-HR"/>
        </a:p>
      </dgm:t>
    </dgm:pt>
    <dgm:pt modelId="{F086C702-8E07-4205-BC5C-875663FAC4ED}" type="pres">
      <dgm:prSet presAssocID="{7EBDD663-3B21-48B2-9BB9-5E01AC656F84}" presName="vert1" presStyleCnt="0"/>
      <dgm:spPr/>
    </dgm:pt>
    <dgm:pt modelId="{216462E2-8509-4BEA-B21B-F1E8B9CD23F6}" type="pres">
      <dgm:prSet presAssocID="{4E3E5FE8-525D-4CC8-AAC2-12028C49F350}" presName="thickLine" presStyleLbl="alignNode1" presStyleIdx="5" presStyleCnt="8"/>
      <dgm:spPr/>
    </dgm:pt>
    <dgm:pt modelId="{899EE95D-4F10-4494-B6DB-66740E902B79}" type="pres">
      <dgm:prSet presAssocID="{4E3E5FE8-525D-4CC8-AAC2-12028C49F350}" presName="horz1" presStyleCnt="0"/>
      <dgm:spPr/>
    </dgm:pt>
    <dgm:pt modelId="{C470BE37-BEC0-4E72-8425-C1C1C7DA2E44}" type="pres">
      <dgm:prSet presAssocID="{4E3E5FE8-525D-4CC8-AAC2-12028C49F350}" presName="tx1" presStyleLbl="revTx" presStyleIdx="5" presStyleCnt="8" custScaleY="132413"/>
      <dgm:spPr/>
      <dgm:t>
        <a:bodyPr/>
        <a:lstStyle/>
        <a:p>
          <a:endParaRPr lang="hr-HR"/>
        </a:p>
      </dgm:t>
    </dgm:pt>
    <dgm:pt modelId="{043A6B9B-B3F4-4956-9A3E-BAA813C54247}" type="pres">
      <dgm:prSet presAssocID="{4E3E5FE8-525D-4CC8-AAC2-12028C49F350}" presName="vert1" presStyleCnt="0"/>
      <dgm:spPr/>
    </dgm:pt>
    <dgm:pt modelId="{BACCE1C3-B6D4-4080-A121-67EDA1C62DA3}" type="pres">
      <dgm:prSet presAssocID="{EA92C7B9-E348-4893-85B6-AE2440A43747}" presName="thickLine" presStyleLbl="alignNode1" presStyleIdx="6" presStyleCnt="8"/>
      <dgm:spPr/>
    </dgm:pt>
    <dgm:pt modelId="{DF283234-5E5D-4D38-B9FE-AC0ECABB744A}" type="pres">
      <dgm:prSet presAssocID="{EA92C7B9-E348-4893-85B6-AE2440A43747}" presName="horz1" presStyleCnt="0"/>
      <dgm:spPr/>
    </dgm:pt>
    <dgm:pt modelId="{FDC511DC-6526-4F5D-96ED-2C844DD8569B}" type="pres">
      <dgm:prSet presAssocID="{EA92C7B9-E348-4893-85B6-AE2440A43747}" presName="tx1" presStyleLbl="revTx" presStyleIdx="6" presStyleCnt="8" custScaleY="132413"/>
      <dgm:spPr/>
      <dgm:t>
        <a:bodyPr/>
        <a:lstStyle/>
        <a:p>
          <a:endParaRPr lang="hr-HR"/>
        </a:p>
      </dgm:t>
    </dgm:pt>
    <dgm:pt modelId="{B1E1E1D9-AF1B-42CB-A07D-8DC2EC38BDF3}" type="pres">
      <dgm:prSet presAssocID="{EA92C7B9-E348-4893-85B6-AE2440A43747}" presName="vert1" presStyleCnt="0"/>
      <dgm:spPr/>
    </dgm:pt>
    <dgm:pt modelId="{BBEF1F39-9721-4DAF-B236-5E5FDFC8C5B3}" type="pres">
      <dgm:prSet presAssocID="{F6AC18AA-144E-4F70-9FD9-D42326149412}" presName="thickLine" presStyleLbl="alignNode1" presStyleIdx="7" presStyleCnt="8"/>
      <dgm:spPr/>
    </dgm:pt>
    <dgm:pt modelId="{6DE51F71-1FB0-469C-AF9E-438F958F06B7}" type="pres">
      <dgm:prSet presAssocID="{F6AC18AA-144E-4F70-9FD9-D42326149412}" presName="horz1" presStyleCnt="0"/>
      <dgm:spPr/>
    </dgm:pt>
    <dgm:pt modelId="{425A86A4-559A-4BAE-959B-C95D0CAD6DEF}" type="pres">
      <dgm:prSet presAssocID="{F6AC18AA-144E-4F70-9FD9-D42326149412}" presName="tx1" presStyleLbl="revTx" presStyleIdx="7" presStyleCnt="8" custScaleY="132413"/>
      <dgm:spPr/>
      <dgm:t>
        <a:bodyPr/>
        <a:lstStyle/>
        <a:p>
          <a:endParaRPr lang="hr-HR"/>
        </a:p>
      </dgm:t>
    </dgm:pt>
    <dgm:pt modelId="{AEA41047-C7B4-4DF0-98B6-7088B6A9C400}" type="pres">
      <dgm:prSet presAssocID="{F6AC18AA-144E-4F70-9FD9-D42326149412}" presName="vert1" presStyleCnt="0"/>
      <dgm:spPr/>
    </dgm:pt>
  </dgm:ptLst>
  <dgm:cxnLst>
    <dgm:cxn modelId="{EFFBACFC-2D0B-4039-99B8-C624A627B525}" type="presOf" srcId="{BBCD2275-16A8-49A3-9DD9-4CF019999388}" destId="{01AD390B-80CB-43F4-98C3-14401ABEBAFB}" srcOrd="0" destOrd="0" presId="urn:microsoft.com/office/officeart/2008/layout/LinedList"/>
    <dgm:cxn modelId="{C304D6DD-66CA-4CDA-94B1-333F4E2C9BE6}" srcId="{E3D72E14-FDFC-44B6-B82C-782352C95240}" destId="{7EBDD663-3B21-48B2-9BB9-5E01AC656F84}" srcOrd="4" destOrd="0" parTransId="{16B73132-EBF5-46B4-9672-23492BE4F9BC}" sibTransId="{02767921-2256-47C9-899D-FAB0FDD518D8}"/>
    <dgm:cxn modelId="{BA078585-2DF0-4B7F-B4CF-58F020956EBD}" type="presOf" srcId="{4E3E5FE8-525D-4CC8-AAC2-12028C49F350}" destId="{C470BE37-BEC0-4E72-8425-C1C1C7DA2E44}" srcOrd="0" destOrd="0" presId="urn:microsoft.com/office/officeart/2008/layout/LinedList"/>
    <dgm:cxn modelId="{F8159DCC-3B55-45C9-8CFF-E9CBAB89CB77}" srcId="{E3D72E14-FDFC-44B6-B82C-782352C95240}" destId="{BBCD2275-16A8-49A3-9DD9-4CF019999388}" srcOrd="3" destOrd="0" parTransId="{9A9F5ED4-82AD-47F4-A613-633A43F426F9}" sibTransId="{155D1FFB-7B03-4559-B9BB-A17F072801B5}"/>
    <dgm:cxn modelId="{0735868A-9827-4911-B65B-24C967CAA361}" type="presOf" srcId="{20CD97A4-736F-46E6-A5A0-CDE8B9B6EDAE}" destId="{6EE12260-9124-4695-8909-5706A265178A}" srcOrd="0" destOrd="0" presId="urn:microsoft.com/office/officeart/2008/layout/LinedList"/>
    <dgm:cxn modelId="{6BE349F3-E4E0-4E23-B230-495AA5293970}" srcId="{E3D72E14-FDFC-44B6-B82C-782352C95240}" destId="{F6AC18AA-144E-4F70-9FD9-D42326149412}" srcOrd="7" destOrd="0" parTransId="{01AF50D4-CC15-4A16-A091-E9FF5C2AA699}" sibTransId="{0AF9435A-AD42-441A-8DC9-78FA92AB52A3}"/>
    <dgm:cxn modelId="{091CA58C-EC69-40D6-A27F-C83DA04A5401}" srcId="{E3D72E14-FDFC-44B6-B82C-782352C95240}" destId="{20CD97A4-736F-46E6-A5A0-CDE8B9B6EDAE}" srcOrd="2" destOrd="0" parTransId="{F4AE18C9-636E-4167-84FE-6CBAC213D2C1}" sibTransId="{A07F6B73-0BFE-4E0C-979A-8C116934EE77}"/>
    <dgm:cxn modelId="{53628A06-40A1-43E5-83AD-4B23B4F8139A}" type="presOf" srcId="{652E69EB-5853-4A73-885A-C08D7F5EF5D0}" destId="{9BD94597-84E3-41EC-A37F-76EABA75D1B3}" srcOrd="0" destOrd="0" presId="urn:microsoft.com/office/officeart/2008/layout/LinedList"/>
    <dgm:cxn modelId="{BDC9F9FE-6318-43CD-BCD1-D962B320557C}" srcId="{E3D72E14-FDFC-44B6-B82C-782352C95240}" destId="{BF017D7F-94AC-491E-93F8-A56E9882E683}" srcOrd="0" destOrd="0" parTransId="{981D00CB-2BB1-4D3A-A63C-630E818DEE1C}" sibTransId="{1F7A7AB2-AF78-4914-B99B-8E1FDA9133B3}"/>
    <dgm:cxn modelId="{A3D37D02-7A5B-43C6-9DA9-625787EE2710}" type="presOf" srcId="{E3D72E14-FDFC-44B6-B82C-782352C95240}" destId="{68AA8020-628E-44AB-AB0B-38F3EAB30559}" srcOrd="0" destOrd="0" presId="urn:microsoft.com/office/officeart/2008/layout/LinedList"/>
    <dgm:cxn modelId="{99AA5BCD-C4E2-4F75-96EE-C74B8E53F3C4}" type="presOf" srcId="{F6AC18AA-144E-4F70-9FD9-D42326149412}" destId="{425A86A4-559A-4BAE-959B-C95D0CAD6DEF}" srcOrd="0" destOrd="0" presId="urn:microsoft.com/office/officeart/2008/layout/LinedList"/>
    <dgm:cxn modelId="{BFFD934D-F721-4B8C-8C5C-A6A388E356A7}" srcId="{E3D72E14-FDFC-44B6-B82C-782352C95240}" destId="{EA92C7B9-E348-4893-85B6-AE2440A43747}" srcOrd="6" destOrd="0" parTransId="{9D484F88-D90C-4E0A-82F8-9AA913B2D60B}" sibTransId="{D95D1DB9-213C-4CE7-9D09-61705D598DA6}"/>
    <dgm:cxn modelId="{62BCBC8B-B823-46D0-A19A-2340DC3D891E}" srcId="{E3D72E14-FDFC-44B6-B82C-782352C95240}" destId="{652E69EB-5853-4A73-885A-C08D7F5EF5D0}" srcOrd="1" destOrd="0" parTransId="{3A55EEE2-1087-465A-82B3-6673064241DE}" sibTransId="{DC027F83-A382-4D28-9A4E-2AA13095DF18}"/>
    <dgm:cxn modelId="{134B4400-537E-4D1B-9701-E4F3FB714F5C}" srcId="{E3D72E14-FDFC-44B6-B82C-782352C95240}" destId="{4E3E5FE8-525D-4CC8-AAC2-12028C49F350}" srcOrd="5" destOrd="0" parTransId="{40628AD6-A41E-40A6-AD7E-10BB80E6F06B}" sibTransId="{AF9799F8-FA9F-4F17-8031-F43B19B64A5C}"/>
    <dgm:cxn modelId="{CD5F067F-9BA5-47B6-ADFD-07A3B1AF6E07}" type="presOf" srcId="{BF017D7F-94AC-491E-93F8-A56E9882E683}" destId="{6D2FFAE9-977A-4C0D-805A-BEBCFC958ADC}" srcOrd="0" destOrd="0" presId="urn:microsoft.com/office/officeart/2008/layout/LinedList"/>
    <dgm:cxn modelId="{EB0A51FD-43AC-499F-A709-84BC02E2CBD7}" type="presOf" srcId="{EA92C7B9-E348-4893-85B6-AE2440A43747}" destId="{FDC511DC-6526-4F5D-96ED-2C844DD8569B}" srcOrd="0" destOrd="0" presId="urn:microsoft.com/office/officeart/2008/layout/LinedList"/>
    <dgm:cxn modelId="{3EA6C1C5-8CAF-47A1-B2FA-9CF9E73335E4}" type="presOf" srcId="{7EBDD663-3B21-48B2-9BB9-5E01AC656F84}" destId="{6C88A4BC-6D37-4140-B29C-E20D49E65FFC}" srcOrd="0" destOrd="0" presId="urn:microsoft.com/office/officeart/2008/layout/LinedList"/>
    <dgm:cxn modelId="{3CFE96A1-BBC7-4D8E-99F1-274111A92521}" type="presParOf" srcId="{68AA8020-628E-44AB-AB0B-38F3EAB30559}" destId="{3322C47F-3FAA-4D34-BFBD-437B17278844}" srcOrd="0" destOrd="0" presId="urn:microsoft.com/office/officeart/2008/layout/LinedList"/>
    <dgm:cxn modelId="{55A5E323-F157-417C-9B08-B21186D021F1}" type="presParOf" srcId="{68AA8020-628E-44AB-AB0B-38F3EAB30559}" destId="{BE00FEE0-78BF-4F33-B895-1B0968BA521F}" srcOrd="1" destOrd="0" presId="urn:microsoft.com/office/officeart/2008/layout/LinedList"/>
    <dgm:cxn modelId="{25EEAD6C-1D9A-4E9D-810F-8A8B4AAEE538}" type="presParOf" srcId="{BE00FEE0-78BF-4F33-B895-1B0968BA521F}" destId="{6D2FFAE9-977A-4C0D-805A-BEBCFC958ADC}" srcOrd="0" destOrd="0" presId="urn:microsoft.com/office/officeart/2008/layout/LinedList"/>
    <dgm:cxn modelId="{E45CE82A-7E9A-4B1F-859B-7D4F26FB8934}" type="presParOf" srcId="{BE00FEE0-78BF-4F33-B895-1B0968BA521F}" destId="{04A73F78-6F6A-4C28-8875-B6595C999A81}" srcOrd="1" destOrd="0" presId="urn:microsoft.com/office/officeart/2008/layout/LinedList"/>
    <dgm:cxn modelId="{324A3AAB-7A75-4BCF-9EA9-2078B9F65D9C}" type="presParOf" srcId="{68AA8020-628E-44AB-AB0B-38F3EAB30559}" destId="{9DDD7377-7DCF-467E-B44B-047A4B7B685C}" srcOrd="2" destOrd="0" presId="urn:microsoft.com/office/officeart/2008/layout/LinedList"/>
    <dgm:cxn modelId="{CEC46C3B-32F8-46FA-893D-6C2575CB705A}" type="presParOf" srcId="{68AA8020-628E-44AB-AB0B-38F3EAB30559}" destId="{A08D643F-F0F9-4F2B-BDFD-1A99C1B5FAB8}" srcOrd="3" destOrd="0" presId="urn:microsoft.com/office/officeart/2008/layout/LinedList"/>
    <dgm:cxn modelId="{DE172A01-1D0E-4653-9909-8CD652FD892D}" type="presParOf" srcId="{A08D643F-F0F9-4F2B-BDFD-1A99C1B5FAB8}" destId="{9BD94597-84E3-41EC-A37F-76EABA75D1B3}" srcOrd="0" destOrd="0" presId="urn:microsoft.com/office/officeart/2008/layout/LinedList"/>
    <dgm:cxn modelId="{28AFC242-938C-4263-B7DE-0CC7EDAFB8EE}" type="presParOf" srcId="{A08D643F-F0F9-4F2B-BDFD-1A99C1B5FAB8}" destId="{D47C5E31-9269-4DD6-99D9-5E00FBBC2FAB}" srcOrd="1" destOrd="0" presId="urn:microsoft.com/office/officeart/2008/layout/LinedList"/>
    <dgm:cxn modelId="{043613E9-67C4-433F-A27C-ACC1E1B7514E}" type="presParOf" srcId="{68AA8020-628E-44AB-AB0B-38F3EAB30559}" destId="{647CEA9C-F408-472F-99C6-7E8A816B7CE2}" srcOrd="4" destOrd="0" presId="urn:microsoft.com/office/officeart/2008/layout/LinedList"/>
    <dgm:cxn modelId="{99D8CB76-3BE8-4517-9C1F-CB4E77457B54}" type="presParOf" srcId="{68AA8020-628E-44AB-AB0B-38F3EAB30559}" destId="{5FA708B4-5D20-463E-86E2-044A162E1220}" srcOrd="5" destOrd="0" presId="urn:microsoft.com/office/officeart/2008/layout/LinedList"/>
    <dgm:cxn modelId="{12FD1C99-A3BD-4F7B-88E8-E39F57D42525}" type="presParOf" srcId="{5FA708B4-5D20-463E-86E2-044A162E1220}" destId="{6EE12260-9124-4695-8909-5706A265178A}" srcOrd="0" destOrd="0" presId="urn:microsoft.com/office/officeart/2008/layout/LinedList"/>
    <dgm:cxn modelId="{CE6E8036-241F-4329-B1A7-A6590083FC86}" type="presParOf" srcId="{5FA708B4-5D20-463E-86E2-044A162E1220}" destId="{0F9D4D66-8FCF-459D-9AFB-B61602E3C1E2}" srcOrd="1" destOrd="0" presId="urn:microsoft.com/office/officeart/2008/layout/LinedList"/>
    <dgm:cxn modelId="{D837C65A-B9E9-4D35-908A-AB422CC3B2F5}" type="presParOf" srcId="{68AA8020-628E-44AB-AB0B-38F3EAB30559}" destId="{61D76BE7-233D-4206-A129-2A90CE8EDC93}" srcOrd="6" destOrd="0" presId="urn:microsoft.com/office/officeart/2008/layout/LinedList"/>
    <dgm:cxn modelId="{6859C0D9-D2E6-484D-B316-AA99B0E971DA}" type="presParOf" srcId="{68AA8020-628E-44AB-AB0B-38F3EAB30559}" destId="{A9A24959-2130-446E-9155-34AE74F384AC}" srcOrd="7" destOrd="0" presId="urn:microsoft.com/office/officeart/2008/layout/LinedList"/>
    <dgm:cxn modelId="{E56508D8-C76F-417E-9422-48298763D867}" type="presParOf" srcId="{A9A24959-2130-446E-9155-34AE74F384AC}" destId="{01AD390B-80CB-43F4-98C3-14401ABEBAFB}" srcOrd="0" destOrd="0" presId="urn:microsoft.com/office/officeart/2008/layout/LinedList"/>
    <dgm:cxn modelId="{D9169DC2-9641-4738-A7A3-33C8955E34EC}" type="presParOf" srcId="{A9A24959-2130-446E-9155-34AE74F384AC}" destId="{93AA8BBD-C9D7-4C45-B72F-4C5A11405086}" srcOrd="1" destOrd="0" presId="urn:microsoft.com/office/officeart/2008/layout/LinedList"/>
    <dgm:cxn modelId="{704F8CAF-E685-46F6-BB8F-5DE9B0171187}" type="presParOf" srcId="{68AA8020-628E-44AB-AB0B-38F3EAB30559}" destId="{7E3DC7A1-7A67-41EC-AEC2-D93A19310BF3}" srcOrd="8" destOrd="0" presId="urn:microsoft.com/office/officeart/2008/layout/LinedList"/>
    <dgm:cxn modelId="{0D817D8D-4316-404A-B63F-D3D80636F6AA}" type="presParOf" srcId="{68AA8020-628E-44AB-AB0B-38F3EAB30559}" destId="{E646CDB9-5FA7-431B-BB3F-35206D54239D}" srcOrd="9" destOrd="0" presId="urn:microsoft.com/office/officeart/2008/layout/LinedList"/>
    <dgm:cxn modelId="{45D93E85-5FF0-451F-BE48-626AD872008A}" type="presParOf" srcId="{E646CDB9-5FA7-431B-BB3F-35206D54239D}" destId="{6C88A4BC-6D37-4140-B29C-E20D49E65FFC}" srcOrd="0" destOrd="0" presId="urn:microsoft.com/office/officeart/2008/layout/LinedList"/>
    <dgm:cxn modelId="{E610225F-01A6-43A6-865B-853EAD817C4D}" type="presParOf" srcId="{E646CDB9-5FA7-431B-BB3F-35206D54239D}" destId="{F086C702-8E07-4205-BC5C-875663FAC4ED}" srcOrd="1" destOrd="0" presId="urn:microsoft.com/office/officeart/2008/layout/LinedList"/>
    <dgm:cxn modelId="{F9B52F6F-A191-4B5D-B35F-3790F7B8F780}" type="presParOf" srcId="{68AA8020-628E-44AB-AB0B-38F3EAB30559}" destId="{216462E2-8509-4BEA-B21B-F1E8B9CD23F6}" srcOrd="10" destOrd="0" presId="urn:microsoft.com/office/officeart/2008/layout/LinedList"/>
    <dgm:cxn modelId="{B99607F8-05E4-4B43-9719-B437186958CC}" type="presParOf" srcId="{68AA8020-628E-44AB-AB0B-38F3EAB30559}" destId="{899EE95D-4F10-4494-B6DB-66740E902B79}" srcOrd="11" destOrd="0" presId="urn:microsoft.com/office/officeart/2008/layout/LinedList"/>
    <dgm:cxn modelId="{3FC50F8F-9665-4201-B50E-261A79A17EEE}" type="presParOf" srcId="{899EE95D-4F10-4494-B6DB-66740E902B79}" destId="{C470BE37-BEC0-4E72-8425-C1C1C7DA2E44}" srcOrd="0" destOrd="0" presId="urn:microsoft.com/office/officeart/2008/layout/LinedList"/>
    <dgm:cxn modelId="{7955C191-767F-4BCA-8F64-B7EB08CA6F95}" type="presParOf" srcId="{899EE95D-4F10-4494-B6DB-66740E902B79}" destId="{043A6B9B-B3F4-4956-9A3E-BAA813C54247}" srcOrd="1" destOrd="0" presId="urn:microsoft.com/office/officeart/2008/layout/LinedList"/>
    <dgm:cxn modelId="{39A75678-F4C6-4513-8705-AE747BC99FC1}" type="presParOf" srcId="{68AA8020-628E-44AB-AB0B-38F3EAB30559}" destId="{BACCE1C3-B6D4-4080-A121-67EDA1C62DA3}" srcOrd="12" destOrd="0" presId="urn:microsoft.com/office/officeart/2008/layout/LinedList"/>
    <dgm:cxn modelId="{48E288F6-41AB-408D-8BEA-2C1A11A31496}" type="presParOf" srcId="{68AA8020-628E-44AB-AB0B-38F3EAB30559}" destId="{DF283234-5E5D-4D38-B9FE-AC0ECABB744A}" srcOrd="13" destOrd="0" presId="urn:microsoft.com/office/officeart/2008/layout/LinedList"/>
    <dgm:cxn modelId="{BA6F6E3E-6A4D-43C1-A65D-AAF96DBE2659}" type="presParOf" srcId="{DF283234-5E5D-4D38-B9FE-AC0ECABB744A}" destId="{FDC511DC-6526-4F5D-96ED-2C844DD8569B}" srcOrd="0" destOrd="0" presId="urn:microsoft.com/office/officeart/2008/layout/LinedList"/>
    <dgm:cxn modelId="{49610BF4-C128-4BBE-9437-C02FF449EFEB}" type="presParOf" srcId="{DF283234-5E5D-4D38-B9FE-AC0ECABB744A}" destId="{B1E1E1D9-AF1B-42CB-A07D-8DC2EC38BDF3}" srcOrd="1" destOrd="0" presId="urn:microsoft.com/office/officeart/2008/layout/LinedList"/>
    <dgm:cxn modelId="{BB0B69C4-25EB-4169-9C13-DAFACC8129D9}" type="presParOf" srcId="{68AA8020-628E-44AB-AB0B-38F3EAB30559}" destId="{BBEF1F39-9721-4DAF-B236-5E5FDFC8C5B3}" srcOrd="14" destOrd="0" presId="urn:microsoft.com/office/officeart/2008/layout/LinedList"/>
    <dgm:cxn modelId="{B2E3ABBC-1F9C-4F08-8CA1-CDD24AA5A09A}" type="presParOf" srcId="{68AA8020-628E-44AB-AB0B-38F3EAB30559}" destId="{6DE51F71-1FB0-469C-AF9E-438F958F06B7}" srcOrd="15" destOrd="0" presId="urn:microsoft.com/office/officeart/2008/layout/LinedList"/>
    <dgm:cxn modelId="{D4254ECC-CE2A-485D-B1D5-698944699CC5}" type="presParOf" srcId="{6DE51F71-1FB0-469C-AF9E-438F958F06B7}" destId="{425A86A4-559A-4BAE-959B-C95D0CAD6DEF}" srcOrd="0" destOrd="0" presId="urn:microsoft.com/office/officeart/2008/layout/LinedList"/>
    <dgm:cxn modelId="{15588819-AE2C-4F3A-839E-B0169532575A}" type="presParOf" srcId="{6DE51F71-1FB0-469C-AF9E-438F958F06B7}" destId="{AEA41047-C7B4-4DF0-98B6-7088B6A9C4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561217-B356-45BC-8A23-36F871FC142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1792292-E6AE-48D7-B5C5-4EBDF98306E5}">
      <dgm:prSet custT="1"/>
      <dgm:spPr/>
      <dgm:t>
        <a:bodyPr/>
        <a:lstStyle/>
        <a:p>
          <a:r>
            <a:rPr lang="hr-HR" sz="2400" dirty="0"/>
            <a:t>1095. sabor u </a:t>
          </a:r>
          <a:r>
            <a:rPr lang="hr-HR" sz="2400" dirty="0" err="1"/>
            <a:t>Clermontu</a:t>
          </a:r>
          <a:endParaRPr lang="en-US" sz="2400" dirty="0"/>
        </a:p>
      </dgm:t>
    </dgm:pt>
    <dgm:pt modelId="{6044D758-CCE7-4B3B-B44C-A326BD05201B}" type="parTrans" cxnId="{60D85227-9868-4F0E-BED8-47230052E421}">
      <dgm:prSet/>
      <dgm:spPr/>
      <dgm:t>
        <a:bodyPr/>
        <a:lstStyle/>
        <a:p>
          <a:endParaRPr lang="en-US"/>
        </a:p>
      </dgm:t>
    </dgm:pt>
    <dgm:pt modelId="{C81C0479-E464-458C-AA90-F97911B05F3C}" type="sibTrans" cxnId="{60D85227-9868-4F0E-BED8-47230052E421}">
      <dgm:prSet/>
      <dgm:spPr/>
      <dgm:t>
        <a:bodyPr/>
        <a:lstStyle/>
        <a:p>
          <a:endParaRPr lang="en-US"/>
        </a:p>
      </dgm:t>
    </dgm:pt>
    <dgm:pt modelId="{9643E54E-E916-4E5C-A18A-C41414F7DCBC}">
      <dgm:prSet custT="1"/>
      <dgm:spPr/>
      <dgm:t>
        <a:bodyPr/>
        <a:lstStyle/>
        <a:p>
          <a:r>
            <a:rPr lang="hr-HR" sz="2400" dirty="0"/>
            <a:t>Papa Urban II. i poziv za oslobađanje Svete zemlje</a:t>
          </a:r>
          <a:endParaRPr lang="en-US" sz="2400" dirty="0"/>
        </a:p>
      </dgm:t>
    </dgm:pt>
    <dgm:pt modelId="{2F1D23DD-ED9C-4F98-ACCF-784819DCAC15}" type="parTrans" cxnId="{605AAD25-9F0A-4C19-B97C-3AD1D773CE12}">
      <dgm:prSet/>
      <dgm:spPr/>
      <dgm:t>
        <a:bodyPr/>
        <a:lstStyle/>
        <a:p>
          <a:endParaRPr lang="hr-HR"/>
        </a:p>
      </dgm:t>
    </dgm:pt>
    <dgm:pt modelId="{58AA8783-9009-4132-88B6-F43492B4C684}" type="sibTrans" cxnId="{605AAD25-9F0A-4C19-B97C-3AD1D773CE12}">
      <dgm:prSet/>
      <dgm:spPr/>
      <dgm:t>
        <a:bodyPr/>
        <a:lstStyle/>
        <a:p>
          <a:endParaRPr lang="hr-HR"/>
        </a:p>
      </dgm:t>
    </dgm:pt>
    <dgm:pt modelId="{69D4D7E1-E2C6-422C-B0F6-92537868129E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1096. počinje Prvi križarski rat</a:t>
          </a:r>
          <a:endParaRPr lang="en-US" sz="2400" dirty="0">
            <a:solidFill>
              <a:schemeClr val="tx1"/>
            </a:solidFill>
          </a:endParaRPr>
        </a:p>
      </dgm:t>
    </dgm:pt>
    <dgm:pt modelId="{ECAA50F1-B2A8-44E0-B1B1-3BDACE7127B0}" type="parTrans" cxnId="{ED3B1AC9-0C10-4366-9F08-97A98B5D0CA7}">
      <dgm:prSet/>
      <dgm:spPr/>
      <dgm:t>
        <a:bodyPr/>
        <a:lstStyle/>
        <a:p>
          <a:endParaRPr lang="hr-HR"/>
        </a:p>
      </dgm:t>
    </dgm:pt>
    <dgm:pt modelId="{0191D666-4D20-4332-8755-582CE3A86D6F}" type="sibTrans" cxnId="{ED3B1AC9-0C10-4366-9F08-97A98B5D0CA7}">
      <dgm:prSet/>
      <dgm:spPr/>
      <dgm:t>
        <a:bodyPr/>
        <a:lstStyle/>
        <a:p>
          <a:endParaRPr lang="hr-HR"/>
        </a:p>
      </dgm:t>
    </dgm:pt>
    <dgm:pt modelId="{7257F9F8-2204-403D-80B6-4AAA4080C593}">
      <dgm:prSet custT="1"/>
      <dgm:spPr/>
      <dgm:t>
        <a:bodyPr/>
        <a:lstStyle/>
        <a:p>
          <a:r>
            <a:rPr lang="hr-HR" sz="2400" dirty="0" err="1">
              <a:solidFill>
                <a:schemeClr val="tx1"/>
              </a:solidFill>
            </a:rPr>
            <a:t>Deus</a:t>
          </a:r>
          <a:r>
            <a:rPr lang="hr-HR" sz="2400" dirty="0">
              <a:solidFill>
                <a:schemeClr val="tx1"/>
              </a:solidFill>
            </a:rPr>
            <a:t> </a:t>
          </a:r>
          <a:r>
            <a:rPr lang="hr-HR" sz="2400" dirty="0" err="1">
              <a:solidFill>
                <a:schemeClr val="tx1"/>
              </a:solidFill>
            </a:rPr>
            <a:t>vult</a:t>
          </a:r>
          <a:r>
            <a:rPr lang="hr-HR" sz="2400" dirty="0">
              <a:solidFill>
                <a:schemeClr val="tx1"/>
              </a:solidFill>
            </a:rPr>
            <a:t>! (Bog to želi)</a:t>
          </a:r>
        </a:p>
      </dgm:t>
    </dgm:pt>
    <dgm:pt modelId="{8D0F83E2-BB5F-4916-A7C2-DB320B2100CC}" type="parTrans" cxnId="{673D85B0-3583-422E-B612-B21A2F22B7EE}">
      <dgm:prSet/>
      <dgm:spPr/>
      <dgm:t>
        <a:bodyPr/>
        <a:lstStyle/>
        <a:p>
          <a:endParaRPr lang="hr-HR"/>
        </a:p>
      </dgm:t>
    </dgm:pt>
    <dgm:pt modelId="{933D5969-603C-4B5C-B4AF-7E262A9DA486}" type="sibTrans" cxnId="{673D85B0-3583-422E-B612-B21A2F22B7EE}">
      <dgm:prSet/>
      <dgm:spPr/>
      <dgm:t>
        <a:bodyPr/>
        <a:lstStyle/>
        <a:p>
          <a:endParaRPr lang="hr-HR"/>
        </a:p>
      </dgm:t>
    </dgm:pt>
    <dgm:pt modelId="{4CE146EE-BE6C-47AD-BADE-EEA5812E1558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1099. križari oslobodili (osvojili) Jeruzalem</a:t>
          </a:r>
        </a:p>
      </dgm:t>
    </dgm:pt>
    <dgm:pt modelId="{2AD79740-D8A5-45C1-856F-741E5AE6A26F}" type="parTrans" cxnId="{69B9C118-5B4D-4C4E-A464-45BEC91FBF86}">
      <dgm:prSet/>
      <dgm:spPr/>
      <dgm:t>
        <a:bodyPr/>
        <a:lstStyle/>
        <a:p>
          <a:endParaRPr lang="hr-HR"/>
        </a:p>
      </dgm:t>
    </dgm:pt>
    <dgm:pt modelId="{77C18281-E6B9-447F-970F-DB54D72156B0}" type="sibTrans" cxnId="{69B9C118-5B4D-4C4E-A464-45BEC91FBF86}">
      <dgm:prSet/>
      <dgm:spPr/>
      <dgm:t>
        <a:bodyPr/>
        <a:lstStyle/>
        <a:p>
          <a:endParaRPr lang="hr-HR"/>
        </a:p>
      </dgm:t>
    </dgm:pt>
    <dgm:pt modelId="{4B179BB7-F1CC-4E24-9367-740AEDE8D2DE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Vlast nad gradom trajala stotinjak godina</a:t>
          </a:r>
        </a:p>
      </dgm:t>
    </dgm:pt>
    <dgm:pt modelId="{BEE95259-877D-44BB-BB5E-FA084C023B7E}" type="parTrans" cxnId="{89F8E447-3E04-45DD-9354-76520877A29C}">
      <dgm:prSet/>
      <dgm:spPr/>
      <dgm:t>
        <a:bodyPr/>
        <a:lstStyle/>
        <a:p>
          <a:endParaRPr lang="hr-HR"/>
        </a:p>
      </dgm:t>
    </dgm:pt>
    <dgm:pt modelId="{B330173A-E365-4C8C-9B2C-117D836F1D29}" type="sibTrans" cxnId="{89F8E447-3E04-45DD-9354-76520877A29C}">
      <dgm:prSet/>
      <dgm:spPr/>
      <dgm:t>
        <a:bodyPr/>
        <a:lstStyle/>
        <a:p>
          <a:endParaRPr lang="hr-HR"/>
        </a:p>
      </dgm:t>
    </dgm:pt>
    <dgm:pt modelId="{2DCE85E6-F098-428D-8F30-1FB4173D6742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Egipatski sultan </a:t>
          </a:r>
          <a:r>
            <a:rPr lang="hr-HR" sz="2400" dirty="0" err="1">
              <a:solidFill>
                <a:schemeClr val="tx1"/>
              </a:solidFill>
            </a:rPr>
            <a:t>Saladin</a:t>
          </a:r>
          <a:r>
            <a:rPr lang="hr-HR" sz="2400" dirty="0">
              <a:solidFill>
                <a:schemeClr val="tx1"/>
              </a:solidFill>
            </a:rPr>
            <a:t> osvojio grad</a:t>
          </a:r>
        </a:p>
      </dgm:t>
    </dgm:pt>
    <dgm:pt modelId="{FBD8EA19-8254-4F50-A069-5D3A7CC8CC6C}" type="parTrans" cxnId="{C1A26BE4-3AC2-4EEC-8501-A7AFA51E86C7}">
      <dgm:prSet/>
      <dgm:spPr/>
      <dgm:t>
        <a:bodyPr/>
        <a:lstStyle/>
        <a:p>
          <a:endParaRPr lang="hr-HR"/>
        </a:p>
      </dgm:t>
    </dgm:pt>
    <dgm:pt modelId="{F84B6C7F-875B-4AA3-9513-BE24FB31C0AC}" type="sibTrans" cxnId="{C1A26BE4-3AC2-4EEC-8501-A7AFA51E86C7}">
      <dgm:prSet/>
      <dgm:spPr/>
      <dgm:t>
        <a:bodyPr/>
        <a:lstStyle/>
        <a:p>
          <a:endParaRPr lang="hr-HR"/>
        </a:p>
      </dgm:t>
    </dgm:pt>
    <dgm:pt modelId="{05A00D92-45FE-404D-8ADF-26525868C291}" type="pres">
      <dgm:prSet presAssocID="{6E561217-B356-45BC-8A23-36F871FC142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F8BEA9AA-E476-4C93-AD63-866110D8C657}" type="pres">
      <dgm:prSet presAssocID="{41792292-E6AE-48D7-B5C5-4EBDF98306E5}" presName="thickLine" presStyleLbl="alignNode1" presStyleIdx="0" presStyleCnt="7"/>
      <dgm:spPr/>
    </dgm:pt>
    <dgm:pt modelId="{B559149B-387D-4748-9AF0-CC2CE8418005}" type="pres">
      <dgm:prSet presAssocID="{41792292-E6AE-48D7-B5C5-4EBDF98306E5}" presName="horz1" presStyleCnt="0"/>
      <dgm:spPr/>
    </dgm:pt>
    <dgm:pt modelId="{65F35578-3382-46E8-9EBB-BC3C0B630C6C}" type="pres">
      <dgm:prSet presAssocID="{41792292-E6AE-48D7-B5C5-4EBDF98306E5}" presName="tx1" presStyleLbl="revTx" presStyleIdx="0" presStyleCnt="7"/>
      <dgm:spPr/>
      <dgm:t>
        <a:bodyPr/>
        <a:lstStyle/>
        <a:p>
          <a:endParaRPr lang="hr-HR"/>
        </a:p>
      </dgm:t>
    </dgm:pt>
    <dgm:pt modelId="{9DEEA3C7-B68D-4D3F-B3E8-89848263547E}" type="pres">
      <dgm:prSet presAssocID="{41792292-E6AE-48D7-B5C5-4EBDF98306E5}" presName="vert1" presStyleCnt="0"/>
      <dgm:spPr/>
    </dgm:pt>
    <dgm:pt modelId="{4FC25673-AE09-4E88-82FA-CB4CA58B3AB3}" type="pres">
      <dgm:prSet presAssocID="{9643E54E-E916-4E5C-A18A-C41414F7DCBC}" presName="thickLine" presStyleLbl="alignNode1" presStyleIdx="1" presStyleCnt="7"/>
      <dgm:spPr/>
    </dgm:pt>
    <dgm:pt modelId="{2FE6773F-BE6C-4EA5-A4D3-0EAF211BBEA0}" type="pres">
      <dgm:prSet presAssocID="{9643E54E-E916-4E5C-A18A-C41414F7DCBC}" presName="horz1" presStyleCnt="0"/>
      <dgm:spPr/>
    </dgm:pt>
    <dgm:pt modelId="{935BECAC-01E0-433C-B3FB-D341778063EB}" type="pres">
      <dgm:prSet presAssocID="{9643E54E-E916-4E5C-A18A-C41414F7DCBC}" presName="tx1" presStyleLbl="revTx" presStyleIdx="1" presStyleCnt="7"/>
      <dgm:spPr/>
      <dgm:t>
        <a:bodyPr/>
        <a:lstStyle/>
        <a:p>
          <a:endParaRPr lang="hr-HR"/>
        </a:p>
      </dgm:t>
    </dgm:pt>
    <dgm:pt modelId="{08D51A52-3F5D-4ECE-9F72-5ED895F65800}" type="pres">
      <dgm:prSet presAssocID="{9643E54E-E916-4E5C-A18A-C41414F7DCBC}" presName="vert1" presStyleCnt="0"/>
      <dgm:spPr/>
    </dgm:pt>
    <dgm:pt modelId="{784A092E-7E05-497E-80D9-E195C6608E73}" type="pres">
      <dgm:prSet presAssocID="{69D4D7E1-E2C6-422C-B0F6-92537868129E}" presName="thickLine" presStyleLbl="alignNode1" presStyleIdx="2" presStyleCnt="7"/>
      <dgm:spPr/>
    </dgm:pt>
    <dgm:pt modelId="{A7668756-91C2-4934-9242-96DD453E1BB9}" type="pres">
      <dgm:prSet presAssocID="{69D4D7E1-E2C6-422C-B0F6-92537868129E}" presName="horz1" presStyleCnt="0"/>
      <dgm:spPr/>
    </dgm:pt>
    <dgm:pt modelId="{1F931FB6-4D32-42B7-99CE-DC7978739EFA}" type="pres">
      <dgm:prSet presAssocID="{69D4D7E1-E2C6-422C-B0F6-92537868129E}" presName="tx1" presStyleLbl="revTx" presStyleIdx="2" presStyleCnt="7"/>
      <dgm:spPr/>
      <dgm:t>
        <a:bodyPr/>
        <a:lstStyle/>
        <a:p>
          <a:endParaRPr lang="hr-HR"/>
        </a:p>
      </dgm:t>
    </dgm:pt>
    <dgm:pt modelId="{10B42610-1F91-41F7-A81C-AC96B071B25A}" type="pres">
      <dgm:prSet presAssocID="{69D4D7E1-E2C6-422C-B0F6-92537868129E}" presName="vert1" presStyleCnt="0"/>
      <dgm:spPr/>
    </dgm:pt>
    <dgm:pt modelId="{3078B69B-A2D9-4072-8626-CAAB29F69DD9}" type="pres">
      <dgm:prSet presAssocID="{7257F9F8-2204-403D-80B6-4AAA4080C593}" presName="thickLine" presStyleLbl="alignNode1" presStyleIdx="3" presStyleCnt="7"/>
      <dgm:spPr/>
    </dgm:pt>
    <dgm:pt modelId="{E9C20D5B-CFAC-43B4-B399-3E06AA45AC9B}" type="pres">
      <dgm:prSet presAssocID="{7257F9F8-2204-403D-80B6-4AAA4080C593}" presName="horz1" presStyleCnt="0"/>
      <dgm:spPr/>
    </dgm:pt>
    <dgm:pt modelId="{C5AFA9C4-AA4F-437B-A756-317AB3951851}" type="pres">
      <dgm:prSet presAssocID="{7257F9F8-2204-403D-80B6-4AAA4080C593}" presName="tx1" presStyleLbl="revTx" presStyleIdx="3" presStyleCnt="7"/>
      <dgm:spPr/>
      <dgm:t>
        <a:bodyPr/>
        <a:lstStyle/>
        <a:p>
          <a:endParaRPr lang="hr-HR"/>
        </a:p>
      </dgm:t>
    </dgm:pt>
    <dgm:pt modelId="{1A0FC132-230F-4E3B-BE19-2A84B9071F81}" type="pres">
      <dgm:prSet presAssocID="{7257F9F8-2204-403D-80B6-4AAA4080C593}" presName="vert1" presStyleCnt="0"/>
      <dgm:spPr/>
    </dgm:pt>
    <dgm:pt modelId="{5FE87389-9029-4AC9-9B38-38E2A98FA565}" type="pres">
      <dgm:prSet presAssocID="{4CE146EE-BE6C-47AD-BADE-EEA5812E1558}" presName="thickLine" presStyleLbl="alignNode1" presStyleIdx="4" presStyleCnt="7"/>
      <dgm:spPr/>
    </dgm:pt>
    <dgm:pt modelId="{DF4803AE-E5B4-4D74-8030-E315189E455A}" type="pres">
      <dgm:prSet presAssocID="{4CE146EE-BE6C-47AD-BADE-EEA5812E1558}" presName="horz1" presStyleCnt="0"/>
      <dgm:spPr/>
    </dgm:pt>
    <dgm:pt modelId="{D33A2A7F-D2E1-4FDB-A2BD-B6FC0A8E6345}" type="pres">
      <dgm:prSet presAssocID="{4CE146EE-BE6C-47AD-BADE-EEA5812E1558}" presName="tx1" presStyleLbl="revTx" presStyleIdx="4" presStyleCnt="7"/>
      <dgm:spPr/>
      <dgm:t>
        <a:bodyPr/>
        <a:lstStyle/>
        <a:p>
          <a:endParaRPr lang="hr-HR"/>
        </a:p>
      </dgm:t>
    </dgm:pt>
    <dgm:pt modelId="{0BD1E0A9-7682-48AB-A66E-C3A80078BA7B}" type="pres">
      <dgm:prSet presAssocID="{4CE146EE-BE6C-47AD-BADE-EEA5812E1558}" presName="vert1" presStyleCnt="0"/>
      <dgm:spPr/>
    </dgm:pt>
    <dgm:pt modelId="{B3DAD7D0-9BF2-4C7C-BE21-F839C84F646E}" type="pres">
      <dgm:prSet presAssocID="{4B179BB7-F1CC-4E24-9367-740AEDE8D2DE}" presName="thickLine" presStyleLbl="alignNode1" presStyleIdx="5" presStyleCnt="7"/>
      <dgm:spPr/>
    </dgm:pt>
    <dgm:pt modelId="{FBF520AE-976B-4391-B8E4-6CD229F233DF}" type="pres">
      <dgm:prSet presAssocID="{4B179BB7-F1CC-4E24-9367-740AEDE8D2DE}" presName="horz1" presStyleCnt="0"/>
      <dgm:spPr/>
    </dgm:pt>
    <dgm:pt modelId="{A484695E-BD6F-4133-9BD1-30631CF1CC79}" type="pres">
      <dgm:prSet presAssocID="{4B179BB7-F1CC-4E24-9367-740AEDE8D2DE}" presName="tx1" presStyleLbl="revTx" presStyleIdx="5" presStyleCnt="7"/>
      <dgm:spPr/>
      <dgm:t>
        <a:bodyPr/>
        <a:lstStyle/>
        <a:p>
          <a:endParaRPr lang="hr-HR"/>
        </a:p>
      </dgm:t>
    </dgm:pt>
    <dgm:pt modelId="{1FF18B1B-261A-48AC-AB16-4AB7C888B38A}" type="pres">
      <dgm:prSet presAssocID="{4B179BB7-F1CC-4E24-9367-740AEDE8D2DE}" presName="vert1" presStyleCnt="0"/>
      <dgm:spPr/>
    </dgm:pt>
    <dgm:pt modelId="{7012E5C2-DA1B-4370-B26E-ED10DA367F8E}" type="pres">
      <dgm:prSet presAssocID="{2DCE85E6-F098-428D-8F30-1FB4173D6742}" presName="thickLine" presStyleLbl="alignNode1" presStyleIdx="6" presStyleCnt="7"/>
      <dgm:spPr/>
    </dgm:pt>
    <dgm:pt modelId="{791BB026-CE6A-4885-BE24-D51D5A5C24D3}" type="pres">
      <dgm:prSet presAssocID="{2DCE85E6-F098-428D-8F30-1FB4173D6742}" presName="horz1" presStyleCnt="0"/>
      <dgm:spPr/>
    </dgm:pt>
    <dgm:pt modelId="{182ECAF3-3D3F-4E48-9A87-DBB0317C5314}" type="pres">
      <dgm:prSet presAssocID="{2DCE85E6-F098-428D-8F30-1FB4173D6742}" presName="tx1" presStyleLbl="revTx" presStyleIdx="6" presStyleCnt="7"/>
      <dgm:spPr/>
      <dgm:t>
        <a:bodyPr/>
        <a:lstStyle/>
        <a:p>
          <a:endParaRPr lang="hr-HR"/>
        </a:p>
      </dgm:t>
    </dgm:pt>
    <dgm:pt modelId="{1B2A48CC-A31C-4046-BDD4-51E511037B3C}" type="pres">
      <dgm:prSet presAssocID="{2DCE85E6-F098-428D-8F30-1FB4173D6742}" presName="vert1" presStyleCnt="0"/>
      <dgm:spPr/>
    </dgm:pt>
  </dgm:ptLst>
  <dgm:cxnLst>
    <dgm:cxn modelId="{B63A928B-2F89-494D-A390-CCA584FA75FF}" type="presOf" srcId="{69D4D7E1-E2C6-422C-B0F6-92537868129E}" destId="{1F931FB6-4D32-42B7-99CE-DC7978739EFA}" srcOrd="0" destOrd="0" presId="urn:microsoft.com/office/officeart/2008/layout/LinedList"/>
    <dgm:cxn modelId="{5EF91366-FEE8-4042-A434-F28F338E7B83}" type="presOf" srcId="{9643E54E-E916-4E5C-A18A-C41414F7DCBC}" destId="{935BECAC-01E0-433C-B3FB-D341778063EB}" srcOrd="0" destOrd="0" presId="urn:microsoft.com/office/officeart/2008/layout/LinedList"/>
    <dgm:cxn modelId="{89F8E447-3E04-45DD-9354-76520877A29C}" srcId="{6E561217-B356-45BC-8A23-36F871FC1423}" destId="{4B179BB7-F1CC-4E24-9367-740AEDE8D2DE}" srcOrd="5" destOrd="0" parTransId="{BEE95259-877D-44BB-BB5E-FA084C023B7E}" sibTransId="{B330173A-E365-4C8C-9B2C-117D836F1D29}"/>
    <dgm:cxn modelId="{69B9C118-5B4D-4C4E-A464-45BEC91FBF86}" srcId="{6E561217-B356-45BC-8A23-36F871FC1423}" destId="{4CE146EE-BE6C-47AD-BADE-EEA5812E1558}" srcOrd="4" destOrd="0" parTransId="{2AD79740-D8A5-45C1-856F-741E5AE6A26F}" sibTransId="{77C18281-E6B9-447F-970F-DB54D72156B0}"/>
    <dgm:cxn modelId="{605AAD25-9F0A-4C19-B97C-3AD1D773CE12}" srcId="{6E561217-B356-45BC-8A23-36F871FC1423}" destId="{9643E54E-E916-4E5C-A18A-C41414F7DCBC}" srcOrd="1" destOrd="0" parTransId="{2F1D23DD-ED9C-4F98-ACCF-784819DCAC15}" sibTransId="{58AA8783-9009-4132-88B6-F43492B4C684}"/>
    <dgm:cxn modelId="{751F25C4-82AE-4FBA-A221-B24B2D795749}" type="presOf" srcId="{4CE146EE-BE6C-47AD-BADE-EEA5812E1558}" destId="{D33A2A7F-D2E1-4FDB-A2BD-B6FC0A8E6345}" srcOrd="0" destOrd="0" presId="urn:microsoft.com/office/officeart/2008/layout/LinedList"/>
    <dgm:cxn modelId="{6451AEB6-FB6E-4F0B-AB56-36F9FE251C84}" type="presOf" srcId="{2DCE85E6-F098-428D-8F30-1FB4173D6742}" destId="{182ECAF3-3D3F-4E48-9A87-DBB0317C5314}" srcOrd="0" destOrd="0" presId="urn:microsoft.com/office/officeart/2008/layout/LinedList"/>
    <dgm:cxn modelId="{4FC8B254-DE5C-4AD3-AECF-AA16C02B4940}" type="presOf" srcId="{4B179BB7-F1CC-4E24-9367-740AEDE8D2DE}" destId="{A484695E-BD6F-4133-9BD1-30631CF1CC79}" srcOrd="0" destOrd="0" presId="urn:microsoft.com/office/officeart/2008/layout/LinedList"/>
    <dgm:cxn modelId="{160CBA7C-68A2-4B5D-8262-9D91D56A4AA2}" type="presOf" srcId="{6E561217-B356-45BC-8A23-36F871FC1423}" destId="{05A00D92-45FE-404D-8ADF-26525868C291}" srcOrd="0" destOrd="0" presId="urn:microsoft.com/office/officeart/2008/layout/LinedList"/>
    <dgm:cxn modelId="{E50C7AEC-DB99-468A-B025-A32A9C994C0E}" type="presOf" srcId="{7257F9F8-2204-403D-80B6-4AAA4080C593}" destId="{C5AFA9C4-AA4F-437B-A756-317AB3951851}" srcOrd="0" destOrd="0" presId="urn:microsoft.com/office/officeart/2008/layout/LinedList"/>
    <dgm:cxn modelId="{673D85B0-3583-422E-B612-B21A2F22B7EE}" srcId="{6E561217-B356-45BC-8A23-36F871FC1423}" destId="{7257F9F8-2204-403D-80B6-4AAA4080C593}" srcOrd="3" destOrd="0" parTransId="{8D0F83E2-BB5F-4916-A7C2-DB320B2100CC}" sibTransId="{933D5969-603C-4B5C-B4AF-7E262A9DA486}"/>
    <dgm:cxn modelId="{60D85227-9868-4F0E-BED8-47230052E421}" srcId="{6E561217-B356-45BC-8A23-36F871FC1423}" destId="{41792292-E6AE-48D7-B5C5-4EBDF98306E5}" srcOrd="0" destOrd="0" parTransId="{6044D758-CCE7-4B3B-B44C-A326BD05201B}" sibTransId="{C81C0479-E464-458C-AA90-F97911B05F3C}"/>
    <dgm:cxn modelId="{ED3B1AC9-0C10-4366-9F08-97A98B5D0CA7}" srcId="{6E561217-B356-45BC-8A23-36F871FC1423}" destId="{69D4D7E1-E2C6-422C-B0F6-92537868129E}" srcOrd="2" destOrd="0" parTransId="{ECAA50F1-B2A8-44E0-B1B1-3BDACE7127B0}" sibTransId="{0191D666-4D20-4332-8755-582CE3A86D6F}"/>
    <dgm:cxn modelId="{C1A26BE4-3AC2-4EEC-8501-A7AFA51E86C7}" srcId="{6E561217-B356-45BC-8A23-36F871FC1423}" destId="{2DCE85E6-F098-428D-8F30-1FB4173D6742}" srcOrd="6" destOrd="0" parTransId="{FBD8EA19-8254-4F50-A069-5D3A7CC8CC6C}" sibTransId="{F84B6C7F-875B-4AA3-9513-BE24FB31C0AC}"/>
    <dgm:cxn modelId="{7ECD205A-47AD-4EAB-A5EA-F594D888AC5D}" type="presOf" srcId="{41792292-E6AE-48D7-B5C5-4EBDF98306E5}" destId="{65F35578-3382-46E8-9EBB-BC3C0B630C6C}" srcOrd="0" destOrd="0" presId="urn:microsoft.com/office/officeart/2008/layout/LinedList"/>
    <dgm:cxn modelId="{9D5820D1-03D5-48F6-AE47-85DA3BEEF2FB}" type="presParOf" srcId="{05A00D92-45FE-404D-8ADF-26525868C291}" destId="{F8BEA9AA-E476-4C93-AD63-866110D8C657}" srcOrd="0" destOrd="0" presId="urn:microsoft.com/office/officeart/2008/layout/LinedList"/>
    <dgm:cxn modelId="{50E81857-972A-4D4F-97AE-E27FFD254DE3}" type="presParOf" srcId="{05A00D92-45FE-404D-8ADF-26525868C291}" destId="{B559149B-387D-4748-9AF0-CC2CE8418005}" srcOrd="1" destOrd="0" presId="urn:microsoft.com/office/officeart/2008/layout/LinedList"/>
    <dgm:cxn modelId="{5CD005DF-EE68-4C14-8557-D475466A2FFB}" type="presParOf" srcId="{B559149B-387D-4748-9AF0-CC2CE8418005}" destId="{65F35578-3382-46E8-9EBB-BC3C0B630C6C}" srcOrd="0" destOrd="0" presId="urn:microsoft.com/office/officeart/2008/layout/LinedList"/>
    <dgm:cxn modelId="{45FE3D82-D299-439E-87FE-972EA373FC71}" type="presParOf" srcId="{B559149B-387D-4748-9AF0-CC2CE8418005}" destId="{9DEEA3C7-B68D-4D3F-B3E8-89848263547E}" srcOrd="1" destOrd="0" presId="urn:microsoft.com/office/officeart/2008/layout/LinedList"/>
    <dgm:cxn modelId="{3666DBB8-5C81-45DB-A9E1-982D5125B3E8}" type="presParOf" srcId="{05A00D92-45FE-404D-8ADF-26525868C291}" destId="{4FC25673-AE09-4E88-82FA-CB4CA58B3AB3}" srcOrd="2" destOrd="0" presId="urn:microsoft.com/office/officeart/2008/layout/LinedList"/>
    <dgm:cxn modelId="{EF235911-39C9-441B-825B-2200CDA27DD9}" type="presParOf" srcId="{05A00D92-45FE-404D-8ADF-26525868C291}" destId="{2FE6773F-BE6C-4EA5-A4D3-0EAF211BBEA0}" srcOrd="3" destOrd="0" presId="urn:microsoft.com/office/officeart/2008/layout/LinedList"/>
    <dgm:cxn modelId="{CC7B4608-E4A0-4ED1-ACB5-AB9BA3258D04}" type="presParOf" srcId="{2FE6773F-BE6C-4EA5-A4D3-0EAF211BBEA0}" destId="{935BECAC-01E0-433C-B3FB-D341778063EB}" srcOrd="0" destOrd="0" presId="urn:microsoft.com/office/officeart/2008/layout/LinedList"/>
    <dgm:cxn modelId="{EDDDF62A-DF8E-4CF4-8E84-E1856B27CAF0}" type="presParOf" srcId="{2FE6773F-BE6C-4EA5-A4D3-0EAF211BBEA0}" destId="{08D51A52-3F5D-4ECE-9F72-5ED895F65800}" srcOrd="1" destOrd="0" presId="urn:microsoft.com/office/officeart/2008/layout/LinedList"/>
    <dgm:cxn modelId="{1BCDA5BE-2D5F-46EC-A31F-34DB71443D87}" type="presParOf" srcId="{05A00D92-45FE-404D-8ADF-26525868C291}" destId="{784A092E-7E05-497E-80D9-E195C6608E73}" srcOrd="4" destOrd="0" presId="urn:microsoft.com/office/officeart/2008/layout/LinedList"/>
    <dgm:cxn modelId="{8EE9CBFA-27FB-4DB1-9A81-9AB72B01C136}" type="presParOf" srcId="{05A00D92-45FE-404D-8ADF-26525868C291}" destId="{A7668756-91C2-4934-9242-96DD453E1BB9}" srcOrd="5" destOrd="0" presId="urn:microsoft.com/office/officeart/2008/layout/LinedList"/>
    <dgm:cxn modelId="{ED214CCD-11E9-48F6-AA8D-6708DB1DCB3D}" type="presParOf" srcId="{A7668756-91C2-4934-9242-96DD453E1BB9}" destId="{1F931FB6-4D32-42B7-99CE-DC7978739EFA}" srcOrd="0" destOrd="0" presId="urn:microsoft.com/office/officeart/2008/layout/LinedList"/>
    <dgm:cxn modelId="{8C5219E6-D1E7-4DA9-92CF-50B305DE77A7}" type="presParOf" srcId="{A7668756-91C2-4934-9242-96DD453E1BB9}" destId="{10B42610-1F91-41F7-A81C-AC96B071B25A}" srcOrd="1" destOrd="0" presId="urn:microsoft.com/office/officeart/2008/layout/LinedList"/>
    <dgm:cxn modelId="{5B10DFA1-AACE-432E-A35A-F5898461EA08}" type="presParOf" srcId="{05A00D92-45FE-404D-8ADF-26525868C291}" destId="{3078B69B-A2D9-4072-8626-CAAB29F69DD9}" srcOrd="6" destOrd="0" presId="urn:microsoft.com/office/officeart/2008/layout/LinedList"/>
    <dgm:cxn modelId="{6348F9B3-F4D7-4D8E-A0A5-FE0D6C494E35}" type="presParOf" srcId="{05A00D92-45FE-404D-8ADF-26525868C291}" destId="{E9C20D5B-CFAC-43B4-B399-3E06AA45AC9B}" srcOrd="7" destOrd="0" presId="urn:microsoft.com/office/officeart/2008/layout/LinedList"/>
    <dgm:cxn modelId="{6FA34543-A994-4BB1-ADFB-F1F8BAB71F7F}" type="presParOf" srcId="{E9C20D5B-CFAC-43B4-B399-3E06AA45AC9B}" destId="{C5AFA9C4-AA4F-437B-A756-317AB3951851}" srcOrd="0" destOrd="0" presId="urn:microsoft.com/office/officeart/2008/layout/LinedList"/>
    <dgm:cxn modelId="{D4CD181E-DB8C-43CA-B0A8-AC434B07B516}" type="presParOf" srcId="{E9C20D5B-CFAC-43B4-B399-3E06AA45AC9B}" destId="{1A0FC132-230F-4E3B-BE19-2A84B9071F81}" srcOrd="1" destOrd="0" presId="urn:microsoft.com/office/officeart/2008/layout/LinedList"/>
    <dgm:cxn modelId="{84DF656C-CBCE-425A-ABCF-0CB0A940EA5E}" type="presParOf" srcId="{05A00D92-45FE-404D-8ADF-26525868C291}" destId="{5FE87389-9029-4AC9-9B38-38E2A98FA565}" srcOrd="8" destOrd="0" presId="urn:microsoft.com/office/officeart/2008/layout/LinedList"/>
    <dgm:cxn modelId="{FDAFC8D4-AA9E-42CB-8A7D-8E753C6C869B}" type="presParOf" srcId="{05A00D92-45FE-404D-8ADF-26525868C291}" destId="{DF4803AE-E5B4-4D74-8030-E315189E455A}" srcOrd="9" destOrd="0" presId="urn:microsoft.com/office/officeart/2008/layout/LinedList"/>
    <dgm:cxn modelId="{107B1525-5153-42B3-BCFB-E161EC66A061}" type="presParOf" srcId="{DF4803AE-E5B4-4D74-8030-E315189E455A}" destId="{D33A2A7F-D2E1-4FDB-A2BD-B6FC0A8E6345}" srcOrd="0" destOrd="0" presId="urn:microsoft.com/office/officeart/2008/layout/LinedList"/>
    <dgm:cxn modelId="{2CEB428D-3A0C-4CB8-927B-2DFB049CE1B2}" type="presParOf" srcId="{DF4803AE-E5B4-4D74-8030-E315189E455A}" destId="{0BD1E0A9-7682-48AB-A66E-C3A80078BA7B}" srcOrd="1" destOrd="0" presId="urn:microsoft.com/office/officeart/2008/layout/LinedList"/>
    <dgm:cxn modelId="{15E0EAB0-50D3-4958-9A70-E57378AEF29A}" type="presParOf" srcId="{05A00D92-45FE-404D-8ADF-26525868C291}" destId="{B3DAD7D0-9BF2-4C7C-BE21-F839C84F646E}" srcOrd="10" destOrd="0" presId="urn:microsoft.com/office/officeart/2008/layout/LinedList"/>
    <dgm:cxn modelId="{068482E9-32CE-4D8F-B83E-93076D1AF7A3}" type="presParOf" srcId="{05A00D92-45FE-404D-8ADF-26525868C291}" destId="{FBF520AE-976B-4391-B8E4-6CD229F233DF}" srcOrd="11" destOrd="0" presId="urn:microsoft.com/office/officeart/2008/layout/LinedList"/>
    <dgm:cxn modelId="{0D91C528-976F-4C09-8C80-AE33261C0AE9}" type="presParOf" srcId="{FBF520AE-976B-4391-B8E4-6CD229F233DF}" destId="{A484695E-BD6F-4133-9BD1-30631CF1CC79}" srcOrd="0" destOrd="0" presId="urn:microsoft.com/office/officeart/2008/layout/LinedList"/>
    <dgm:cxn modelId="{122CB1BA-D8A2-4BB7-97D5-4D35F465433E}" type="presParOf" srcId="{FBF520AE-976B-4391-B8E4-6CD229F233DF}" destId="{1FF18B1B-261A-48AC-AB16-4AB7C888B38A}" srcOrd="1" destOrd="0" presId="urn:microsoft.com/office/officeart/2008/layout/LinedList"/>
    <dgm:cxn modelId="{795F082E-9FB4-4ECC-BEE5-6779BCE54C5D}" type="presParOf" srcId="{05A00D92-45FE-404D-8ADF-26525868C291}" destId="{7012E5C2-DA1B-4370-B26E-ED10DA367F8E}" srcOrd="12" destOrd="0" presId="urn:microsoft.com/office/officeart/2008/layout/LinedList"/>
    <dgm:cxn modelId="{43FA530C-88FF-49E9-B904-FEBCBAE0D577}" type="presParOf" srcId="{05A00D92-45FE-404D-8ADF-26525868C291}" destId="{791BB026-CE6A-4885-BE24-D51D5A5C24D3}" srcOrd="13" destOrd="0" presId="urn:microsoft.com/office/officeart/2008/layout/LinedList"/>
    <dgm:cxn modelId="{82E6DE25-F7F7-473F-A9AA-ADE5338F070C}" type="presParOf" srcId="{791BB026-CE6A-4885-BE24-D51D5A5C24D3}" destId="{182ECAF3-3D3F-4E48-9A87-DBB0317C5314}" srcOrd="0" destOrd="0" presId="urn:microsoft.com/office/officeart/2008/layout/LinedList"/>
    <dgm:cxn modelId="{10BA2FBF-41AE-4B74-BC5C-61BE35AE64BB}" type="presParOf" srcId="{791BB026-CE6A-4885-BE24-D51D5A5C24D3}" destId="{1B2A48CC-A31C-4046-BDD4-51E511037B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C227C-1774-4D06-85C5-63C9BA341BBA}">
      <dsp:nvSpPr>
        <dsp:cNvPr id="0" name=""/>
        <dsp:cNvSpPr/>
      </dsp:nvSpPr>
      <dsp:spPr>
        <a:xfrm>
          <a:off x="0" y="652218"/>
          <a:ext cx="6492875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Vjerski ratovi</a:t>
          </a:r>
          <a:endParaRPr lang="en-US" sz="2800" kern="1200" dirty="0"/>
        </a:p>
      </dsp:txBody>
      <dsp:txXfrm>
        <a:off x="0" y="652218"/>
        <a:ext cx="6492875" cy="1216800"/>
      </dsp:txXfrm>
    </dsp:sp>
    <dsp:sp modelId="{8B3E4FEB-1C24-4FFF-AEEC-1E24DD235461}">
      <dsp:nvSpPr>
        <dsp:cNvPr id="0" name=""/>
        <dsp:cNvSpPr/>
      </dsp:nvSpPr>
      <dsp:spPr>
        <a:xfrm>
          <a:off x="0" y="2056219"/>
          <a:ext cx="6492875" cy="12168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Oslobađanje svetih mjesta u Palestini</a:t>
          </a:r>
          <a:endParaRPr lang="en-US" sz="2800" kern="1200" dirty="0"/>
        </a:p>
      </dsp:txBody>
      <dsp:txXfrm>
        <a:off x="0" y="2056219"/>
        <a:ext cx="6492875" cy="1216800"/>
      </dsp:txXfrm>
    </dsp:sp>
    <dsp:sp modelId="{EBE5F756-143D-48B4-9990-2D5AAB515959}">
      <dsp:nvSpPr>
        <dsp:cNvPr id="0" name=""/>
        <dsp:cNvSpPr/>
      </dsp:nvSpPr>
      <dsp:spPr>
        <a:xfrm>
          <a:off x="0" y="3460219"/>
          <a:ext cx="6492875" cy="1216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Veliki trgovački i kolonizacijski pokret</a:t>
          </a:r>
          <a:endParaRPr lang="en-US" sz="2800" kern="1200" dirty="0"/>
        </a:p>
      </dsp:txBody>
      <dsp:txXfrm>
        <a:off x="0" y="3460219"/>
        <a:ext cx="6492875" cy="12168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637C29-4338-4B7E-9069-E32C6B95115E}">
      <dsp:nvSpPr>
        <dsp:cNvPr id="0" name=""/>
        <dsp:cNvSpPr/>
      </dsp:nvSpPr>
      <dsp:spPr>
        <a:xfrm>
          <a:off x="286074" y="3293"/>
          <a:ext cx="1609167" cy="965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Bitka kod Hattina 1187. godine</a:t>
          </a:r>
          <a:endParaRPr lang="en-US" sz="1400" kern="1200"/>
        </a:p>
      </dsp:txBody>
      <dsp:txXfrm>
        <a:off x="286074" y="3293"/>
        <a:ext cx="1609167" cy="965500"/>
      </dsp:txXfrm>
    </dsp:sp>
    <dsp:sp modelId="{B78D8B10-562D-4266-B79A-05DB44A78ECE}">
      <dsp:nvSpPr>
        <dsp:cNvPr id="0" name=""/>
        <dsp:cNvSpPr/>
      </dsp:nvSpPr>
      <dsp:spPr>
        <a:xfrm>
          <a:off x="2056158" y="3293"/>
          <a:ext cx="1609167" cy="965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Saladin osvojio gotovo sve križarske utvrde</a:t>
          </a:r>
          <a:endParaRPr lang="en-US" sz="1400" kern="1200"/>
        </a:p>
      </dsp:txBody>
      <dsp:txXfrm>
        <a:off x="2056158" y="3293"/>
        <a:ext cx="1609167" cy="965500"/>
      </dsp:txXfrm>
    </dsp:sp>
    <dsp:sp modelId="{82B02814-5F86-4A33-8DF1-00AB7578CDE3}">
      <dsp:nvSpPr>
        <dsp:cNvPr id="0" name=""/>
        <dsp:cNvSpPr/>
      </dsp:nvSpPr>
      <dsp:spPr>
        <a:xfrm>
          <a:off x="3826242" y="3293"/>
          <a:ext cx="1609167" cy="965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1202. godine osvojen i opljačkan grad Zadar</a:t>
          </a:r>
          <a:endParaRPr lang="en-US" sz="1400" kern="1200"/>
        </a:p>
      </dsp:txBody>
      <dsp:txXfrm>
        <a:off x="3826242" y="3293"/>
        <a:ext cx="1609167" cy="965500"/>
      </dsp:txXfrm>
    </dsp:sp>
    <dsp:sp modelId="{F8F9B7B6-2B19-4AE5-AF45-DBEEB04EDC98}">
      <dsp:nvSpPr>
        <dsp:cNvPr id="0" name=""/>
        <dsp:cNvSpPr/>
      </dsp:nvSpPr>
      <dsp:spPr>
        <a:xfrm>
          <a:off x="286074" y="1129710"/>
          <a:ext cx="1609167" cy="965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1204. godine osvojen i opljačkan Konstantinopol</a:t>
          </a:r>
          <a:endParaRPr lang="en-US" sz="1400" kern="1200"/>
        </a:p>
      </dsp:txBody>
      <dsp:txXfrm>
        <a:off x="286074" y="1129710"/>
        <a:ext cx="1609167" cy="965500"/>
      </dsp:txXfrm>
    </dsp:sp>
    <dsp:sp modelId="{07DB2A73-8485-4268-AD9A-838EDBAAB031}">
      <dsp:nvSpPr>
        <dsp:cNvPr id="0" name=""/>
        <dsp:cNvSpPr/>
      </dsp:nvSpPr>
      <dsp:spPr>
        <a:xfrm>
          <a:off x="2056158" y="1129710"/>
          <a:ext cx="1609167" cy="965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Srušeno Bizantsko Carstvo i uspostavljeno Latinsko Carstvo</a:t>
          </a:r>
          <a:endParaRPr lang="en-US" sz="1400" kern="1200" dirty="0"/>
        </a:p>
      </dsp:txBody>
      <dsp:txXfrm>
        <a:off x="2056158" y="1129710"/>
        <a:ext cx="1609167" cy="965500"/>
      </dsp:txXfrm>
    </dsp:sp>
    <dsp:sp modelId="{38E65EEE-6E77-436A-884C-A29A037D9A44}">
      <dsp:nvSpPr>
        <dsp:cNvPr id="0" name=""/>
        <dsp:cNvSpPr/>
      </dsp:nvSpPr>
      <dsp:spPr>
        <a:xfrm>
          <a:off x="3826242" y="1129710"/>
          <a:ext cx="1609167" cy="965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Raskol između katolika i pravoslavaca</a:t>
          </a:r>
          <a:endParaRPr lang="en-US" sz="1400" kern="1200" dirty="0"/>
        </a:p>
      </dsp:txBody>
      <dsp:txXfrm>
        <a:off x="3826242" y="1129710"/>
        <a:ext cx="1609167" cy="965500"/>
      </dsp:txXfrm>
    </dsp:sp>
    <dsp:sp modelId="{8F5ABF29-2096-48C0-A17E-CD553E356105}">
      <dsp:nvSpPr>
        <dsp:cNvPr id="0" name=""/>
        <dsp:cNvSpPr/>
      </dsp:nvSpPr>
      <dsp:spPr>
        <a:xfrm>
          <a:off x="286074" y="2256127"/>
          <a:ext cx="1609167" cy="965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Loši odnosi katolika i muslimana</a:t>
          </a:r>
          <a:endParaRPr lang="en-US" sz="1400" kern="1200" dirty="0"/>
        </a:p>
      </dsp:txBody>
      <dsp:txXfrm>
        <a:off x="286074" y="2256127"/>
        <a:ext cx="1609167" cy="965500"/>
      </dsp:txXfrm>
    </dsp:sp>
    <dsp:sp modelId="{2D78FA20-D778-4D51-B641-A3ABDA120E01}">
      <dsp:nvSpPr>
        <dsp:cNvPr id="0" name=""/>
        <dsp:cNvSpPr/>
      </dsp:nvSpPr>
      <dsp:spPr>
        <a:xfrm>
          <a:off x="2056158" y="2256127"/>
          <a:ext cx="1609167" cy="965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1212. godine počeo tzv. Dječji križarski rat</a:t>
          </a:r>
          <a:endParaRPr lang="en-US" sz="1400" kern="1200" dirty="0"/>
        </a:p>
      </dsp:txBody>
      <dsp:txXfrm>
        <a:off x="2056158" y="2256127"/>
        <a:ext cx="1609167" cy="965500"/>
      </dsp:txXfrm>
    </dsp:sp>
    <dsp:sp modelId="{FB2B3CC8-7C1D-4D09-A540-8E2473393077}">
      <dsp:nvSpPr>
        <dsp:cNvPr id="0" name=""/>
        <dsp:cNvSpPr/>
      </dsp:nvSpPr>
      <dsp:spPr>
        <a:xfrm>
          <a:off x="3826242" y="2256127"/>
          <a:ext cx="1609167" cy="965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Osam križarskih ratova</a:t>
          </a:r>
          <a:endParaRPr lang="en-US" sz="1400" kern="1200" dirty="0"/>
        </a:p>
      </dsp:txBody>
      <dsp:txXfrm>
        <a:off x="3826242" y="2256127"/>
        <a:ext cx="1609167" cy="965500"/>
      </dsp:txXfrm>
    </dsp:sp>
    <dsp:sp modelId="{03B308C3-AC08-4AC5-8C7C-A9B7500A029C}">
      <dsp:nvSpPr>
        <dsp:cNvPr id="0" name=""/>
        <dsp:cNvSpPr/>
      </dsp:nvSpPr>
      <dsp:spPr>
        <a:xfrm>
          <a:off x="2056158" y="3382544"/>
          <a:ext cx="1609167" cy="965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1291. godine osvojena posljednja križarska utvrda </a:t>
          </a:r>
          <a:r>
            <a:rPr lang="hr-HR" sz="1400" kern="1200" dirty="0" err="1"/>
            <a:t>Akra</a:t>
          </a:r>
          <a:endParaRPr lang="en-US" sz="1400" kern="1200" dirty="0"/>
        </a:p>
      </dsp:txBody>
      <dsp:txXfrm>
        <a:off x="2056158" y="3382544"/>
        <a:ext cx="1609167" cy="9655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7C679B-39E0-44DF-B03B-74918181CC6F}">
      <dsp:nvSpPr>
        <dsp:cNvPr id="0" name=""/>
        <dsp:cNvSpPr/>
      </dsp:nvSpPr>
      <dsp:spPr>
        <a:xfrm>
          <a:off x="106380" y="2566"/>
          <a:ext cx="2173102" cy="13038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Nisu ispunili svoj vojni cilj</a:t>
          </a:r>
          <a:endParaRPr lang="en-US" sz="2000" kern="1200"/>
        </a:p>
      </dsp:txBody>
      <dsp:txXfrm>
        <a:off x="106380" y="2566"/>
        <a:ext cx="2173102" cy="1303861"/>
      </dsp:txXfrm>
    </dsp:sp>
    <dsp:sp modelId="{D63FDB27-4A1C-44AB-B352-9A1100012DBB}">
      <dsp:nvSpPr>
        <dsp:cNvPr id="0" name=""/>
        <dsp:cNvSpPr/>
      </dsp:nvSpPr>
      <dsp:spPr>
        <a:xfrm>
          <a:off x="2496793" y="2566"/>
          <a:ext cx="2173102" cy="1303861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Razvoj trgovine i novi obrti u Europi</a:t>
          </a:r>
          <a:endParaRPr lang="en-US" sz="2000" kern="1200"/>
        </a:p>
      </dsp:txBody>
      <dsp:txXfrm>
        <a:off x="2496793" y="2566"/>
        <a:ext cx="2173102" cy="1303861"/>
      </dsp:txXfrm>
    </dsp:sp>
    <dsp:sp modelId="{4A162790-C5BB-4998-B866-CBFEAD62CA47}">
      <dsp:nvSpPr>
        <dsp:cNvPr id="0" name=""/>
        <dsp:cNvSpPr/>
      </dsp:nvSpPr>
      <dsp:spPr>
        <a:xfrm>
          <a:off x="4887206" y="2566"/>
          <a:ext cx="2173102" cy="1303861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Plemstvo počinje upotrebljavati grbove kao oznaku svoje obitelji</a:t>
          </a:r>
          <a:endParaRPr lang="en-US" sz="2000" kern="1200"/>
        </a:p>
      </dsp:txBody>
      <dsp:txXfrm>
        <a:off x="4887206" y="2566"/>
        <a:ext cx="2173102" cy="1303861"/>
      </dsp:txXfrm>
    </dsp:sp>
    <dsp:sp modelId="{B40E8B84-EAF2-40B9-8772-17515E5B537A}">
      <dsp:nvSpPr>
        <dsp:cNvPr id="0" name=""/>
        <dsp:cNvSpPr/>
      </dsp:nvSpPr>
      <dsp:spPr>
        <a:xfrm>
          <a:off x="106380" y="1523738"/>
          <a:ext cx="2173102" cy="1303861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Usavršava se gradnja i raskošnije se živi</a:t>
          </a:r>
          <a:endParaRPr lang="en-US" sz="2000" kern="1200"/>
        </a:p>
      </dsp:txBody>
      <dsp:txXfrm>
        <a:off x="106380" y="1523738"/>
        <a:ext cx="2173102" cy="1303861"/>
      </dsp:txXfrm>
    </dsp:sp>
    <dsp:sp modelId="{0A6EC02D-3A65-4EE6-8FBD-E523A8CF60AB}">
      <dsp:nvSpPr>
        <dsp:cNvPr id="0" name=""/>
        <dsp:cNvSpPr/>
      </dsp:nvSpPr>
      <dsp:spPr>
        <a:xfrm>
          <a:off x="2496793" y="1523738"/>
          <a:ext cx="2173102" cy="1303861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Snažan poticaj kulturnom razvoju cijele Europe</a:t>
          </a:r>
          <a:endParaRPr lang="en-US" sz="2000" kern="1200" dirty="0"/>
        </a:p>
      </dsp:txBody>
      <dsp:txXfrm>
        <a:off x="2496793" y="1523738"/>
        <a:ext cx="2173102" cy="1303861"/>
      </dsp:txXfrm>
    </dsp:sp>
    <dsp:sp modelId="{5F78CCF7-CA1C-4D40-A7C3-0B70B014484C}">
      <dsp:nvSpPr>
        <dsp:cNvPr id="0" name=""/>
        <dsp:cNvSpPr/>
      </dsp:nvSpPr>
      <dsp:spPr>
        <a:xfrm>
          <a:off x="4887206" y="1523738"/>
          <a:ext cx="2173102" cy="1303861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Najveću korist od trgovine ostvaruju Venecija i Genova</a:t>
          </a:r>
          <a:endParaRPr lang="en-US" sz="2000" kern="1200" dirty="0"/>
        </a:p>
      </dsp:txBody>
      <dsp:txXfrm>
        <a:off x="4887206" y="1523738"/>
        <a:ext cx="2173102" cy="1303861"/>
      </dsp:txXfrm>
    </dsp:sp>
    <dsp:sp modelId="{5E25FEEE-7388-48BE-9029-11296E7342DB}">
      <dsp:nvSpPr>
        <dsp:cNvPr id="0" name=""/>
        <dsp:cNvSpPr/>
      </dsp:nvSpPr>
      <dsp:spPr>
        <a:xfrm>
          <a:off x="2496793" y="3044910"/>
          <a:ext cx="2173102" cy="130386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Nastaju viteški crkveni redovi: </a:t>
          </a:r>
          <a:r>
            <a:rPr lang="hr-HR" sz="2000" kern="1200" dirty="0" err="1"/>
            <a:t>ivanovci</a:t>
          </a:r>
          <a:r>
            <a:rPr lang="hr-HR" sz="2000" kern="1200" dirty="0"/>
            <a:t> i templari</a:t>
          </a:r>
          <a:endParaRPr lang="en-US" sz="2000" kern="1200" dirty="0"/>
        </a:p>
      </dsp:txBody>
      <dsp:txXfrm>
        <a:off x="2496793" y="3044910"/>
        <a:ext cx="2173102" cy="13038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148CAF-64A5-4038-98E3-B44CAF57D5E4}">
      <dsp:nvSpPr>
        <dsp:cNvPr id="0" name=""/>
        <dsp:cNvSpPr/>
      </dsp:nvSpPr>
      <dsp:spPr>
        <a:xfrm>
          <a:off x="0" y="0"/>
          <a:ext cx="4577187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1095. sabor u </a:t>
          </a:r>
          <a:r>
            <a:rPr lang="hr-HR" sz="2500" kern="1200" dirty="0" err="1"/>
            <a:t>Clermontu</a:t>
          </a:r>
          <a:endParaRPr lang="en-US" sz="2500" kern="1200" dirty="0"/>
        </a:p>
      </dsp:txBody>
      <dsp:txXfrm>
        <a:off x="0" y="0"/>
        <a:ext cx="3519376" cy="957294"/>
      </dsp:txXfrm>
    </dsp:sp>
    <dsp:sp modelId="{440A0964-04BE-43E9-A6C6-51243AE20658}">
      <dsp:nvSpPr>
        <dsp:cNvPr id="0" name=""/>
        <dsp:cNvSpPr/>
      </dsp:nvSpPr>
      <dsp:spPr>
        <a:xfrm>
          <a:off x="383339" y="1131347"/>
          <a:ext cx="4577187" cy="957294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Papa Urban II. i poziv za oslobađanje Svete zemlje</a:t>
          </a:r>
          <a:endParaRPr lang="en-US" sz="2500" kern="1200" dirty="0"/>
        </a:p>
      </dsp:txBody>
      <dsp:txXfrm>
        <a:off x="383339" y="1131347"/>
        <a:ext cx="3571606" cy="957294"/>
      </dsp:txXfrm>
    </dsp:sp>
    <dsp:sp modelId="{AFEFC23A-4524-4259-AB1D-204415EFA9FB}">
      <dsp:nvSpPr>
        <dsp:cNvPr id="0" name=""/>
        <dsp:cNvSpPr/>
      </dsp:nvSpPr>
      <dsp:spPr>
        <a:xfrm>
          <a:off x="760957" y="2262695"/>
          <a:ext cx="4577187" cy="957294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Pozivu se odazvali vitezovi, građani i seljaci</a:t>
          </a:r>
          <a:endParaRPr lang="en-US" sz="2500" kern="1200" dirty="0"/>
        </a:p>
      </dsp:txBody>
      <dsp:txXfrm>
        <a:off x="760957" y="2262695"/>
        <a:ext cx="3577327" cy="957294"/>
      </dsp:txXfrm>
    </dsp:sp>
    <dsp:sp modelId="{FEDCC24B-F478-4481-AA89-90860043BC3C}">
      <dsp:nvSpPr>
        <dsp:cNvPr id="0" name=""/>
        <dsp:cNvSpPr/>
      </dsp:nvSpPr>
      <dsp:spPr>
        <a:xfrm>
          <a:off x="1144296" y="3394043"/>
          <a:ext cx="4577187" cy="95729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Pripreme za prvi vojni pohod</a:t>
          </a:r>
          <a:endParaRPr lang="en-US" sz="2500" kern="1200"/>
        </a:p>
      </dsp:txBody>
      <dsp:txXfrm>
        <a:off x="1144296" y="3394043"/>
        <a:ext cx="3571606" cy="957294"/>
      </dsp:txXfrm>
    </dsp:sp>
    <dsp:sp modelId="{DB94AF50-070C-4624-8DEA-DAAF4148DC52}">
      <dsp:nvSpPr>
        <dsp:cNvPr id="0" name=""/>
        <dsp:cNvSpPr/>
      </dsp:nvSpPr>
      <dsp:spPr>
        <a:xfrm>
          <a:off x="3954945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954945" y="733200"/>
        <a:ext cx="622241" cy="622241"/>
      </dsp:txXfrm>
    </dsp:sp>
    <dsp:sp modelId="{16026D42-73AA-48AA-B203-F795643BA5DE}">
      <dsp:nvSpPr>
        <dsp:cNvPr id="0" name=""/>
        <dsp:cNvSpPr/>
      </dsp:nvSpPr>
      <dsp:spPr>
        <a:xfrm>
          <a:off x="4338285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338285" y="1864548"/>
        <a:ext cx="622241" cy="622241"/>
      </dsp:txXfrm>
    </dsp:sp>
    <dsp:sp modelId="{B6A61565-9B9C-47A6-B45A-045B02191DAF}">
      <dsp:nvSpPr>
        <dsp:cNvPr id="0" name=""/>
        <dsp:cNvSpPr/>
      </dsp:nvSpPr>
      <dsp:spPr>
        <a:xfrm>
          <a:off x="471590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715903" y="2995896"/>
        <a:ext cx="622241" cy="6222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CAB75-B7EB-428B-BF74-8CDEACF7D7FE}">
      <dsp:nvSpPr>
        <dsp:cNvPr id="0" name=""/>
        <dsp:cNvSpPr/>
      </dsp:nvSpPr>
      <dsp:spPr>
        <a:xfrm>
          <a:off x="0" y="5339"/>
          <a:ext cx="6492875" cy="1141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Drugi i Treći križarski rat, osvajanja i gubljenja gradova </a:t>
          </a:r>
          <a:endParaRPr lang="en-US" sz="2400" kern="1200" dirty="0"/>
        </a:p>
      </dsp:txBody>
      <dsp:txXfrm>
        <a:off x="0" y="5339"/>
        <a:ext cx="6492875" cy="1141920"/>
      </dsp:txXfrm>
    </dsp:sp>
    <dsp:sp modelId="{363F6410-C286-4CB0-9D84-37D6D4F3F0C0}">
      <dsp:nvSpPr>
        <dsp:cNvPr id="0" name=""/>
        <dsp:cNvSpPr/>
      </dsp:nvSpPr>
      <dsp:spPr>
        <a:xfrm>
          <a:off x="0" y="1322939"/>
          <a:ext cx="6492875" cy="11419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Bitka kod </a:t>
          </a:r>
          <a:r>
            <a:rPr lang="hr-HR" sz="2400" kern="1200" dirty="0" err="1"/>
            <a:t>Hattina</a:t>
          </a:r>
          <a:r>
            <a:rPr lang="hr-HR" sz="2400" kern="1200" dirty="0"/>
            <a:t> 1187. godine</a:t>
          </a:r>
          <a:endParaRPr lang="en-US" sz="2400" kern="1200" dirty="0"/>
        </a:p>
      </dsp:txBody>
      <dsp:txXfrm>
        <a:off x="0" y="1322939"/>
        <a:ext cx="6492875" cy="1141920"/>
      </dsp:txXfrm>
    </dsp:sp>
    <dsp:sp modelId="{AC0DFB78-9146-460C-AADF-923176BE44CB}">
      <dsp:nvSpPr>
        <dsp:cNvPr id="0" name=""/>
        <dsp:cNvSpPr/>
      </dsp:nvSpPr>
      <dsp:spPr>
        <a:xfrm>
          <a:off x="0" y="2640540"/>
          <a:ext cx="6492875" cy="11419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Saladin</a:t>
          </a:r>
          <a:r>
            <a:rPr lang="hr-HR" sz="2400" kern="1200" dirty="0"/>
            <a:t> osvojio gotovo sve križarske utvrde</a:t>
          </a:r>
          <a:endParaRPr lang="en-US" sz="2400" kern="1200" dirty="0"/>
        </a:p>
      </dsp:txBody>
      <dsp:txXfrm>
        <a:off x="0" y="2640540"/>
        <a:ext cx="6492875" cy="1141920"/>
      </dsp:txXfrm>
    </dsp:sp>
    <dsp:sp modelId="{4A7FF323-E3A6-482B-9A4D-C29578263BB5}">
      <dsp:nvSpPr>
        <dsp:cNvPr id="0" name=""/>
        <dsp:cNvSpPr/>
      </dsp:nvSpPr>
      <dsp:spPr>
        <a:xfrm>
          <a:off x="0" y="3958140"/>
          <a:ext cx="6492875" cy="11419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Engleski kralj </a:t>
          </a:r>
          <a:r>
            <a:rPr lang="hr-HR" sz="2400" kern="1200" dirty="0" smtClean="0"/>
            <a:t>Rikard </a:t>
          </a:r>
          <a:r>
            <a:rPr lang="hr-HR" sz="2400" kern="1200" dirty="0"/>
            <a:t>I</a:t>
          </a:r>
          <a:r>
            <a:rPr lang="hr-HR" sz="2400" kern="1200" dirty="0" smtClean="0"/>
            <a:t>. Lavljeg Srca</a:t>
          </a:r>
          <a:endParaRPr lang="en-US" sz="2400" kern="1200" dirty="0"/>
        </a:p>
      </dsp:txBody>
      <dsp:txXfrm>
        <a:off x="0" y="3958140"/>
        <a:ext cx="6492875" cy="11419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3ED82C-4867-4FE1-831B-0E635C919E5C}">
      <dsp:nvSpPr>
        <dsp:cNvPr id="0" name=""/>
        <dsp:cNvSpPr/>
      </dsp:nvSpPr>
      <dsp:spPr>
        <a:xfrm>
          <a:off x="0" y="4163"/>
          <a:ext cx="6492875" cy="7510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Vjerski interesi prvih ratova</a:t>
          </a:r>
          <a:endParaRPr lang="en-US" sz="2400" kern="1200" dirty="0"/>
        </a:p>
      </dsp:txBody>
      <dsp:txXfrm>
        <a:off x="0" y="4163"/>
        <a:ext cx="6492875" cy="751030"/>
      </dsp:txXfrm>
    </dsp:sp>
    <dsp:sp modelId="{2A078105-F12C-4CD7-9883-C16C1EC78796}">
      <dsp:nvSpPr>
        <dsp:cNvPr id="0" name=""/>
        <dsp:cNvSpPr/>
      </dsp:nvSpPr>
      <dsp:spPr>
        <a:xfrm>
          <a:off x="0" y="764288"/>
          <a:ext cx="6492875" cy="751030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Politički interesi i osvajanja kršćanskih gradova</a:t>
          </a:r>
          <a:endParaRPr lang="en-US" sz="2400" kern="1200" dirty="0"/>
        </a:p>
      </dsp:txBody>
      <dsp:txXfrm>
        <a:off x="0" y="764288"/>
        <a:ext cx="6492875" cy="751030"/>
      </dsp:txXfrm>
    </dsp:sp>
    <dsp:sp modelId="{FD6A05C3-404E-4303-8B3B-2E61BBEA09F9}">
      <dsp:nvSpPr>
        <dsp:cNvPr id="0" name=""/>
        <dsp:cNvSpPr/>
      </dsp:nvSpPr>
      <dsp:spPr>
        <a:xfrm>
          <a:off x="0" y="1526696"/>
          <a:ext cx="6492875" cy="75103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1202. godine osvojen i opljačkan grad Zadar</a:t>
          </a:r>
          <a:endParaRPr lang="en-US" sz="2400" kern="1200" dirty="0"/>
        </a:p>
      </dsp:txBody>
      <dsp:txXfrm>
        <a:off x="0" y="1526696"/>
        <a:ext cx="6492875" cy="751030"/>
      </dsp:txXfrm>
    </dsp:sp>
    <dsp:sp modelId="{5883ADF8-49EB-419C-990B-C9661CB72597}">
      <dsp:nvSpPr>
        <dsp:cNvPr id="0" name=""/>
        <dsp:cNvSpPr/>
      </dsp:nvSpPr>
      <dsp:spPr>
        <a:xfrm>
          <a:off x="0" y="2289103"/>
          <a:ext cx="6492875" cy="75103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1204. godine osvojen i opljačkan Konstantinopol</a:t>
          </a:r>
          <a:endParaRPr lang="en-US" sz="2400" kern="1200" dirty="0"/>
        </a:p>
      </dsp:txBody>
      <dsp:txXfrm>
        <a:off x="0" y="2289103"/>
        <a:ext cx="6492875" cy="751030"/>
      </dsp:txXfrm>
    </dsp:sp>
    <dsp:sp modelId="{C72080BD-F24E-42FF-8763-E07319B69F07}">
      <dsp:nvSpPr>
        <dsp:cNvPr id="0" name=""/>
        <dsp:cNvSpPr/>
      </dsp:nvSpPr>
      <dsp:spPr>
        <a:xfrm>
          <a:off x="0" y="3051511"/>
          <a:ext cx="6492875" cy="75103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Srušeno Bizantsko Carstvo i uspostavljeno Latinsko Carstvo</a:t>
          </a:r>
          <a:endParaRPr lang="en-US" sz="2400" kern="1200" dirty="0"/>
        </a:p>
      </dsp:txBody>
      <dsp:txXfrm>
        <a:off x="0" y="3051511"/>
        <a:ext cx="6492875" cy="751030"/>
      </dsp:txXfrm>
    </dsp:sp>
    <dsp:sp modelId="{29FA278C-611F-4F8F-A354-903D8ADD9F18}">
      <dsp:nvSpPr>
        <dsp:cNvPr id="0" name=""/>
        <dsp:cNvSpPr/>
      </dsp:nvSpPr>
      <dsp:spPr>
        <a:xfrm>
          <a:off x="0" y="3813918"/>
          <a:ext cx="6492875" cy="751030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Raskol između katolika i pravoslavaca</a:t>
          </a:r>
          <a:endParaRPr lang="en-US" sz="2400" kern="1200" dirty="0"/>
        </a:p>
      </dsp:txBody>
      <dsp:txXfrm>
        <a:off x="0" y="3813918"/>
        <a:ext cx="6492875" cy="751030"/>
      </dsp:txXfrm>
    </dsp:sp>
    <dsp:sp modelId="{AEB46E5C-277D-4050-815B-A4A8FBB26F0B}">
      <dsp:nvSpPr>
        <dsp:cNvPr id="0" name=""/>
        <dsp:cNvSpPr/>
      </dsp:nvSpPr>
      <dsp:spPr>
        <a:xfrm>
          <a:off x="0" y="4576325"/>
          <a:ext cx="6492875" cy="75103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Loši odnosi katolika i muslimana</a:t>
          </a:r>
          <a:endParaRPr lang="en-US" sz="2400" kern="1200" dirty="0"/>
        </a:p>
      </dsp:txBody>
      <dsp:txXfrm>
        <a:off x="0" y="4576325"/>
        <a:ext cx="6492875" cy="7510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31C4AC-6E01-407C-A4E0-6A1075031DAC}">
      <dsp:nvSpPr>
        <dsp:cNvPr id="0" name=""/>
        <dsp:cNvSpPr/>
      </dsp:nvSpPr>
      <dsp:spPr>
        <a:xfrm>
          <a:off x="0" y="1035"/>
          <a:ext cx="7273311" cy="10101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1212. godine počeo tzv. Dječji križarski rat</a:t>
          </a:r>
          <a:endParaRPr lang="en-US" sz="2800" kern="1200" dirty="0"/>
        </a:p>
      </dsp:txBody>
      <dsp:txXfrm>
        <a:off x="0" y="1035"/>
        <a:ext cx="7273311" cy="1010113"/>
      </dsp:txXfrm>
    </dsp:sp>
    <dsp:sp modelId="{DAA45D29-EF35-4C49-9D09-A52ABC249A69}">
      <dsp:nvSpPr>
        <dsp:cNvPr id="0" name=""/>
        <dsp:cNvSpPr/>
      </dsp:nvSpPr>
      <dsp:spPr>
        <a:xfrm>
          <a:off x="0" y="1024339"/>
          <a:ext cx="7273311" cy="1010113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Nevina djeca između osme i šesnaeste godine</a:t>
          </a:r>
          <a:endParaRPr lang="en-US" sz="2800" kern="1200" dirty="0"/>
        </a:p>
      </dsp:txBody>
      <dsp:txXfrm>
        <a:off x="0" y="1024339"/>
        <a:ext cx="7273311" cy="1010113"/>
      </dsp:txXfrm>
    </dsp:sp>
    <dsp:sp modelId="{327447AE-D33C-4699-8B46-FD681D388B37}">
      <dsp:nvSpPr>
        <dsp:cNvPr id="0" name=""/>
        <dsp:cNvSpPr/>
      </dsp:nvSpPr>
      <dsp:spPr>
        <a:xfrm>
          <a:off x="0" y="2047643"/>
          <a:ext cx="7273311" cy="101011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 Stradanja djece strašna</a:t>
          </a:r>
        </a:p>
      </dsp:txBody>
      <dsp:txXfrm>
        <a:off x="0" y="2047643"/>
        <a:ext cx="7273311" cy="1010113"/>
      </dsp:txXfrm>
    </dsp:sp>
    <dsp:sp modelId="{60132B77-3DA8-48FF-89CF-C7836F3B5DF8}">
      <dsp:nvSpPr>
        <dsp:cNvPr id="0" name=""/>
        <dsp:cNvSpPr/>
      </dsp:nvSpPr>
      <dsp:spPr>
        <a:xfrm>
          <a:off x="0" y="3070947"/>
          <a:ext cx="7273311" cy="1010113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Osam križarskih ratova</a:t>
          </a:r>
        </a:p>
      </dsp:txBody>
      <dsp:txXfrm>
        <a:off x="0" y="3070947"/>
        <a:ext cx="7273311" cy="1010113"/>
      </dsp:txXfrm>
    </dsp:sp>
    <dsp:sp modelId="{A8006F63-098B-4E8D-9CA8-713130725C20}">
      <dsp:nvSpPr>
        <dsp:cNvPr id="0" name=""/>
        <dsp:cNvSpPr/>
      </dsp:nvSpPr>
      <dsp:spPr>
        <a:xfrm>
          <a:off x="0" y="4094251"/>
          <a:ext cx="7273311" cy="101011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1291. godine osvojena posljednja križarska utvrda </a:t>
          </a:r>
          <a:r>
            <a:rPr lang="hr-HR" sz="2800" kern="1200" dirty="0" err="1"/>
            <a:t>Akra</a:t>
          </a:r>
          <a:endParaRPr lang="hr-HR" sz="2800" kern="1200" dirty="0"/>
        </a:p>
      </dsp:txBody>
      <dsp:txXfrm>
        <a:off x="0" y="4094251"/>
        <a:ext cx="7273311" cy="101011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605B9-A963-4DE7-8DEC-77B090094C87}">
      <dsp:nvSpPr>
        <dsp:cNvPr id="0" name=""/>
        <dsp:cNvSpPr/>
      </dsp:nvSpPr>
      <dsp:spPr>
        <a:xfrm>
          <a:off x="0" y="2237"/>
          <a:ext cx="5961345" cy="8902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Nisu ispunili svoj vojni cilj</a:t>
          </a:r>
          <a:endParaRPr lang="en-US" sz="2400" kern="1200" dirty="0"/>
        </a:p>
      </dsp:txBody>
      <dsp:txXfrm>
        <a:off x="0" y="2237"/>
        <a:ext cx="5961345" cy="890282"/>
      </dsp:txXfrm>
    </dsp:sp>
    <dsp:sp modelId="{B1F34BD1-419A-4BF5-BBD4-75CCB010867D}">
      <dsp:nvSpPr>
        <dsp:cNvPr id="0" name=""/>
        <dsp:cNvSpPr/>
      </dsp:nvSpPr>
      <dsp:spPr>
        <a:xfrm>
          <a:off x="0" y="906005"/>
          <a:ext cx="5961345" cy="890282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 trgovine u Europi</a:t>
          </a:r>
          <a:endParaRPr lang="en-US" sz="2400" kern="1200" dirty="0"/>
        </a:p>
      </dsp:txBody>
      <dsp:txXfrm>
        <a:off x="0" y="906005"/>
        <a:ext cx="5961345" cy="890282"/>
      </dsp:txXfrm>
    </dsp:sp>
    <dsp:sp modelId="{AC875E31-551C-4B5B-8765-6736F4204BC8}">
      <dsp:nvSpPr>
        <dsp:cNvPr id="0" name=""/>
        <dsp:cNvSpPr/>
      </dsp:nvSpPr>
      <dsp:spPr>
        <a:xfrm>
          <a:off x="0" y="1809774"/>
          <a:ext cx="5961345" cy="890282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Novi obrti u Europi</a:t>
          </a:r>
          <a:endParaRPr lang="en-US" sz="2400" kern="1200" dirty="0"/>
        </a:p>
      </dsp:txBody>
      <dsp:txXfrm>
        <a:off x="0" y="1809774"/>
        <a:ext cx="5961345" cy="890282"/>
      </dsp:txXfrm>
    </dsp:sp>
    <dsp:sp modelId="{68DA18C8-6A12-4361-8E13-BE9F10F1150D}">
      <dsp:nvSpPr>
        <dsp:cNvPr id="0" name=""/>
        <dsp:cNvSpPr/>
      </dsp:nvSpPr>
      <dsp:spPr>
        <a:xfrm>
          <a:off x="0" y="2713542"/>
          <a:ext cx="5961345" cy="890282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Plemstvo počinje upotrebljavati grbove kao oznaku svoje obitelji</a:t>
          </a:r>
          <a:endParaRPr lang="en-US" sz="2400" kern="1200" dirty="0"/>
        </a:p>
      </dsp:txBody>
      <dsp:txXfrm>
        <a:off x="0" y="2713542"/>
        <a:ext cx="5961345" cy="890282"/>
      </dsp:txXfrm>
    </dsp:sp>
    <dsp:sp modelId="{EB71C661-920E-4BFC-AA11-F58CDA4CD2FB}">
      <dsp:nvSpPr>
        <dsp:cNvPr id="0" name=""/>
        <dsp:cNvSpPr/>
      </dsp:nvSpPr>
      <dsp:spPr>
        <a:xfrm>
          <a:off x="0" y="3617311"/>
          <a:ext cx="5961345" cy="890282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Usavršava se gradnja i raskošnije se živi</a:t>
          </a:r>
          <a:endParaRPr lang="en-US" sz="2400" kern="1200" dirty="0"/>
        </a:p>
      </dsp:txBody>
      <dsp:txXfrm>
        <a:off x="0" y="3617311"/>
        <a:ext cx="5961345" cy="890282"/>
      </dsp:txXfrm>
    </dsp:sp>
    <dsp:sp modelId="{5ADC2457-9E59-4A3A-A6F2-B9B4B8B753B4}">
      <dsp:nvSpPr>
        <dsp:cNvPr id="0" name=""/>
        <dsp:cNvSpPr/>
      </dsp:nvSpPr>
      <dsp:spPr>
        <a:xfrm>
          <a:off x="0" y="4521080"/>
          <a:ext cx="5961345" cy="89028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Snažan poticaj kulturnom razvoju cijele Europe</a:t>
          </a:r>
          <a:endParaRPr lang="en-US" sz="2400" kern="1200" dirty="0"/>
        </a:p>
      </dsp:txBody>
      <dsp:txXfrm>
        <a:off x="0" y="4521080"/>
        <a:ext cx="5961345" cy="89028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A731EE-5751-43EC-BD15-7EFD2317D958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Kovanje više novca</a:t>
          </a:r>
          <a:endParaRPr lang="en-US" sz="2400" kern="1200" dirty="0"/>
        </a:p>
      </dsp:txBody>
      <dsp:txXfrm>
        <a:off x="0" y="26240"/>
        <a:ext cx="5961345" cy="954720"/>
      </dsp:txXfrm>
    </dsp:sp>
    <dsp:sp modelId="{5D0415A8-F313-4C2F-A945-D338B1EDF9C2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Gradovi zarađivali na prijevozu križara</a:t>
          </a:r>
          <a:endParaRPr lang="en-US" sz="2400" kern="1200" dirty="0"/>
        </a:p>
      </dsp:txBody>
      <dsp:txXfrm>
        <a:off x="0" y="1127840"/>
        <a:ext cx="5961345" cy="954720"/>
      </dsp:txXfrm>
    </dsp:sp>
    <dsp:sp modelId="{7C40FCB2-FFDF-4EBA-A8B1-0C8FE933AFC9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Najveću korist od trgovine ostvaruju Venecija i Genova</a:t>
          </a:r>
          <a:endParaRPr lang="en-US" sz="2400" kern="1200" dirty="0"/>
        </a:p>
      </dsp:txBody>
      <dsp:txXfrm>
        <a:off x="0" y="2229440"/>
        <a:ext cx="5961345" cy="954720"/>
      </dsp:txXfrm>
    </dsp:sp>
    <dsp:sp modelId="{EE060EA0-5B42-4D1F-9540-7F2114D63C06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Nastaju viteški crkveni redovi: </a:t>
          </a:r>
          <a:r>
            <a:rPr lang="hr-HR" sz="2400" kern="1200" dirty="0" err="1"/>
            <a:t>ivanovci</a:t>
          </a:r>
          <a:r>
            <a:rPr lang="hr-HR" sz="2400" kern="1200" dirty="0"/>
            <a:t> i templari</a:t>
          </a:r>
          <a:endParaRPr lang="en-US" sz="2400" kern="1200" dirty="0"/>
        </a:p>
      </dsp:txBody>
      <dsp:txXfrm>
        <a:off x="0" y="3331040"/>
        <a:ext cx="5961345" cy="954720"/>
      </dsp:txXfrm>
    </dsp:sp>
    <dsp:sp modelId="{E3B37B3C-871E-40BD-B336-477281F28C93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Glavna zadaća briga o bolesnima i ranjenima i obveza na borbu protiv nevjernika</a:t>
          </a:r>
          <a:endParaRPr lang="en-US" sz="2400" kern="1200" dirty="0"/>
        </a:p>
      </dsp:txBody>
      <dsp:txXfrm>
        <a:off x="0" y="4432640"/>
        <a:ext cx="5961345" cy="9547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22C47F-3FAA-4D34-BFBD-437B17278844}">
      <dsp:nvSpPr>
        <dsp:cNvPr id="0" name=""/>
        <dsp:cNvSpPr/>
      </dsp:nvSpPr>
      <dsp:spPr>
        <a:xfrm>
          <a:off x="0" y="1115"/>
          <a:ext cx="76300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FFAE9-977A-4C0D-805A-BEBCFC958ADC}">
      <dsp:nvSpPr>
        <dsp:cNvPr id="0" name=""/>
        <dsp:cNvSpPr/>
      </dsp:nvSpPr>
      <dsp:spPr>
        <a:xfrm>
          <a:off x="0" y="1115"/>
          <a:ext cx="7622640" cy="63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Vjerski ratovi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1115"/>
        <a:ext cx="7622640" cy="637896"/>
      </dsp:txXfrm>
    </dsp:sp>
    <dsp:sp modelId="{9DDD7377-7DCF-467E-B44B-047A4B7B685C}">
      <dsp:nvSpPr>
        <dsp:cNvPr id="0" name=""/>
        <dsp:cNvSpPr/>
      </dsp:nvSpPr>
      <dsp:spPr>
        <a:xfrm>
          <a:off x="0" y="639011"/>
          <a:ext cx="76300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94597-84E3-41EC-A37F-76EABA75D1B3}">
      <dsp:nvSpPr>
        <dsp:cNvPr id="0" name=""/>
        <dsp:cNvSpPr/>
      </dsp:nvSpPr>
      <dsp:spPr>
        <a:xfrm>
          <a:off x="0" y="639011"/>
          <a:ext cx="7622640" cy="63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Oslobađanje svetih mjesta u Palestini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639011"/>
        <a:ext cx="7622640" cy="637896"/>
      </dsp:txXfrm>
    </dsp:sp>
    <dsp:sp modelId="{647CEA9C-F408-472F-99C6-7E8A816B7CE2}">
      <dsp:nvSpPr>
        <dsp:cNvPr id="0" name=""/>
        <dsp:cNvSpPr/>
      </dsp:nvSpPr>
      <dsp:spPr>
        <a:xfrm>
          <a:off x="0" y="1276907"/>
          <a:ext cx="76300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12260-9124-4695-8909-5706A265178A}">
      <dsp:nvSpPr>
        <dsp:cNvPr id="0" name=""/>
        <dsp:cNvSpPr/>
      </dsp:nvSpPr>
      <dsp:spPr>
        <a:xfrm>
          <a:off x="0" y="1276907"/>
          <a:ext cx="7622640" cy="63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Veliki trgovački i kolonizacijski pokret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1276907"/>
        <a:ext cx="7622640" cy="637896"/>
      </dsp:txXfrm>
    </dsp:sp>
    <dsp:sp modelId="{61D76BE7-233D-4206-A129-2A90CE8EDC93}">
      <dsp:nvSpPr>
        <dsp:cNvPr id="0" name=""/>
        <dsp:cNvSpPr/>
      </dsp:nvSpPr>
      <dsp:spPr>
        <a:xfrm>
          <a:off x="0" y="1914803"/>
          <a:ext cx="76300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D390B-80CB-43F4-98C3-14401ABEBAFB}">
      <dsp:nvSpPr>
        <dsp:cNvPr id="0" name=""/>
        <dsp:cNvSpPr/>
      </dsp:nvSpPr>
      <dsp:spPr>
        <a:xfrm>
          <a:off x="0" y="1914803"/>
          <a:ext cx="7622640" cy="63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Od VII. st. kršćanska sveta mjesta pod vlašću Arapa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1914803"/>
        <a:ext cx="7622640" cy="637896"/>
      </dsp:txXfrm>
    </dsp:sp>
    <dsp:sp modelId="{7E3DC7A1-7A67-41EC-AEC2-D93A19310BF3}">
      <dsp:nvSpPr>
        <dsp:cNvPr id="0" name=""/>
        <dsp:cNvSpPr/>
      </dsp:nvSpPr>
      <dsp:spPr>
        <a:xfrm>
          <a:off x="0" y="2552700"/>
          <a:ext cx="76300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8A4BC-6D37-4140-B29C-E20D49E65FFC}">
      <dsp:nvSpPr>
        <dsp:cNvPr id="0" name=""/>
        <dsp:cNvSpPr/>
      </dsp:nvSpPr>
      <dsp:spPr>
        <a:xfrm>
          <a:off x="0" y="2552700"/>
          <a:ext cx="7622640" cy="63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Europski hodočasnici  i suživot </a:t>
          </a:r>
        </a:p>
      </dsp:txBody>
      <dsp:txXfrm>
        <a:off x="0" y="2552700"/>
        <a:ext cx="7622640" cy="637896"/>
      </dsp:txXfrm>
    </dsp:sp>
    <dsp:sp modelId="{216462E2-8509-4BEA-B21B-F1E8B9CD23F6}">
      <dsp:nvSpPr>
        <dsp:cNvPr id="0" name=""/>
        <dsp:cNvSpPr/>
      </dsp:nvSpPr>
      <dsp:spPr>
        <a:xfrm>
          <a:off x="0" y="3190596"/>
          <a:ext cx="76300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0BE37-BEC0-4E72-8425-C1C1C7DA2E44}">
      <dsp:nvSpPr>
        <dsp:cNvPr id="0" name=""/>
        <dsp:cNvSpPr/>
      </dsp:nvSpPr>
      <dsp:spPr>
        <a:xfrm>
          <a:off x="0" y="3190596"/>
          <a:ext cx="7622640" cy="63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Turci Seldžuci u XI. st., okupacija Male Azije, Sirije i Palestine</a:t>
          </a:r>
        </a:p>
      </dsp:txBody>
      <dsp:txXfrm>
        <a:off x="0" y="3190596"/>
        <a:ext cx="7622640" cy="637896"/>
      </dsp:txXfrm>
    </dsp:sp>
    <dsp:sp modelId="{BACCE1C3-B6D4-4080-A121-67EDA1C62DA3}">
      <dsp:nvSpPr>
        <dsp:cNvPr id="0" name=""/>
        <dsp:cNvSpPr/>
      </dsp:nvSpPr>
      <dsp:spPr>
        <a:xfrm>
          <a:off x="0" y="3828492"/>
          <a:ext cx="76300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511DC-6526-4F5D-96ED-2C844DD8569B}">
      <dsp:nvSpPr>
        <dsp:cNvPr id="0" name=""/>
        <dsp:cNvSpPr/>
      </dsp:nvSpPr>
      <dsp:spPr>
        <a:xfrm>
          <a:off x="0" y="3828492"/>
          <a:ext cx="7622640" cy="63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Potiskivanje grčkog jezika i kršćanstva</a:t>
          </a:r>
        </a:p>
      </dsp:txBody>
      <dsp:txXfrm>
        <a:off x="0" y="3828492"/>
        <a:ext cx="7622640" cy="637896"/>
      </dsp:txXfrm>
    </dsp:sp>
    <dsp:sp modelId="{BBEF1F39-9721-4DAF-B236-5E5FDFC8C5B3}">
      <dsp:nvSpPr>
        <dsp:cNvPr id="0" name=""/>
        <dsp:cNvSpPr/>
      </dsp:nvSpPr>
      <dsp:spPr>
        <a:xfrm>
          <a:off x="0" y="4466388"/>
          <a:ext cx="76300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A86A4-559A-4BAE-959B-C95D0CAD6DEF}">
      <dsp:nvSpPr>
        <dsp:cNvPr id="0" name=""/>
        <dsp:cNvSpPr/>
      </dsp:nvSpPr>
      <dsp:spPr>
        <a:xfrm>
          <a:off x="0" y="4466388"/>
          <a:ext cx="7622640" cy="63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Širenje arapskog jezika i islama</a:t>
          </a:r>
        </a:p>
      </dsp:txBody>
      <dsp:txXfrm>
        <a:off x="0" y="4466388"/>
        <a:ext cx="7622640" cy="63789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BEA9AA-E476-4C93-AD63-866110D8C657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35578-3382-46E8-9EBB-BC3C0B630C6C}">
      <dsp:nvSpPr>
        <dsp:cNvPr id="0" name=""/>
        <dsp:cNvSpPr/>
      </dsp:nvSpPr>
      <dsp:spPr>
        <a:xfrm>
          <a:off x="0" y="623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1095. sabor u </a:t>
          </a:r>
          <a:r>
            <a:rPr lang="hr-HR" sz="2400" kern="1200" dirty="0" err="1"/>
            <a:t>Clermontu</a:t>
          </a:r>
          <a:endParaRPr lang="en-US" sz="2400" kern="1200" dirty="0"/>
        </a:p>
      </dsp:txBody>
      <dsp:txXfrm>
        <a:off x="0" y="623"/>
        <a:ext cx="6492875" cy="729164"/>
      </dsp:txXfrm>
    </dsp:sp>
    <dsp:sp modelId="{4FC25673-AE09-4E88-82FA-CB4CA58B3AB3}">
      <dsp:nvSpPr>
        <dsp:cNvPr id="0" name=""/>
        <dsp:cNvSpPr/>
      </dsp:nvSpPr>
      <dsp:spPr>
        <a:xfrm>
          <a:off x="0" y="729788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BECAC-01E0-433C-B3FB-D341778063EB}">
      <dsp:nvSpPr>
        <dsp:cNvPr id="0" name=""/>
        <dsp:cNvSpPr/>
      </dsp:nvSpPr>
      <dsp:spPr>
        <a:xfrm>
          <a:off x="0" y="729788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Papa Urban II. i poziv za oslobađanje Svete zemlje</a:t>
          </a:r>
          <a:endParaRPr lang="en-US" sz="2400" kern="1200" dirty="0"/>
        </a:p>
      </dsp:txBody>
      <dsp:txXfrm>
        <a:off x="0" y="729788"/>
        <a:ext cx="6492875" cy="729164"/>
      </dsp:txXfrm>
    </dsp:sp>
    <dsp:sp modelId="{784A092E-7E05-497E-80D9-E195C6608E73}">
      <dsp:nvSpPr>
        <dsp:cNvPr id="0" name=""/>
        <dsp:cNvSpPr/>
      </dsp:nvSpPr>
      <dsp:spPr>
        <a:xfrm>
          <a:off x="0" y="145895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31FB6-4D32-42B7-99CE-DC7978739EFA}">
      <dsp:nvSpPr>
        <dsp:cNvPr id="0" name=""/>
        <dsp:cNvSpPr/>
      </dsp:nvSpPr>
      <dsp:spPr>
        <a:xfrm>
          <a:off x="0" y="145895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1096. počinje Prvi križarski rat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1458952"/>
        <a:ext cx="6492875" cy="729164"/>
      </dsp:txXfrm>
    </dsp:sp>
    <dsp:sp modelId="{3078B69B-A2D9-4072-8626-CAAB29F69DD9}">
      <dsp:nvSpPr>
        <dsp:cNvPr id="0" name=""/>
        <dsp:cNvSpPr/>
      </dsp:nvSpPr>
      <dsp:spPr>
        <a:xfrm>
          <a:off x="0" y="2188117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FA9C4-AA4F-437B-A756-317AB3951851}">
      <dsp:nvSpPr>
        <dsp:cNvPr id="0" name=""/>
        <dsp:cNvSpPr/>
      </dsp:nvSpPr>
      <dsp:spPr>
        <a:xfrm>
          <a:off x="0" y="218811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>
              <a:solidFill>
                <a:schemeClr val="tx1"/>
              </a:solidFill>
            </a:rPr>
            <a:t>Deus</a:t>
          </a:r>
          <a:r>
            <a:rPr lang="hr-HR" sz="2400" kern="1200" dirty="0">
              <a:solidFill>
                <a:schemeClr val="tx1"/>
              </a:solidFill>
            </a:rPr>
            <a:t> </a:t>
          </a:r>
          <a:r>
            <a:rPr lang="hr-HR" sz="2400" kern="1200" dirty="0" err="1">
              <a:solidFill>
                <a:schemeClr val="tx1"/>
              </a:solidFill>
            </a:rPr>
            <a:t>vult</a:t>
          </a:r>
          <a:r>
            <a:rPr lang="hr-HR" sz="2400" kern="1200" dirty="0">
              <a:solidFill>
                <a:schemeClr val="tx1"/>
              </a:solidFill>
            </a:rPr>
            <a:t>! (Bog to želi)</a:t>
          </a:r>
        </a:p>
      </dsp:txBody>
      <dsp:txXfrm>
        <a:off x="0" y="2188117"/>
        <a:ext cx="6492875" cy="729164"/>
      </dsp:txXfrm>
    </dsp:sp>
    <dsp:sp modelId="{5FE87389-9029-4AC9-9B38-38E2A98FA565}">
      <dsp:nvSpPr>
        <dsp:cNvPr id="0" name=""/>
        <dsp:cNvSpPr/>
      </dsp:nvSpPr>
      <dsp:spPr>
        <a:xfrm>
          <a:off x="0" y="291728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A2A7F-D2E1-4FDB-A2BD-B6FC0A8E6345}">
      <dsp:nvSpPr>
        <dsp:cNvPr id="0" name=""/>
        <dsp:cNvSpPr/>
      </dsp:nvSpPr>
      <dsp:spPr>
        <a:xfrm>
          <a:off x="0" y="291728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1099. križari oslobodili (osvojili) Jeruzalem</a:t>
          </a:r>
        </a:p>
      </dsp:txBody>
      <dsp:txXfrm>
        <a:off x="0" y="2917282"/>
        <a:ext cx="6492875" cy="729164"/>
      </dsp:txXfrm>
    </dsp:sp>
    <dsp:sp modelId="{B3DAD7D0-9BF2-4C7C-BE21-F839C84F646E}">
      <dsp:nvSpPr>
        <dsp:cNvPr id="0" name=""/>
        <dsp:cNvSpPr/>
      </dsp:nvSpPr>
      <dsp:spPr>
        <a:xfrm>
          <a:off x="0" y="3646447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4695E-BD6F-4133-9BD1-30631CF1CC79}">
      <dsp:nvSpPr>
        <dsp:cNvPr id="0" name=""/>
        <dsp:cNvSpPr/>
      </dsp:nvSpPr>
      <dsp:spPr>
        <a:xfrm>
          <a:off x="0" y="364644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Vlast nad gradom trajala stotinjak godina</a:t>
          </a:r>
        </a:p>
      </dsp:txBody>
      <dsp:txXfrm>
        <a:off x="0" y="3646447"/>
        <a:ext cx="6492875" cy="729164"/>
      </dsp:txXfrm>
    </dsp:sp>
    <dsp:sp modelId="{7012E5C2-DA1B-4370-B26E-ED10DA367F8E}">
      <dsp:nvSpPr>
        <dsp:cNvPr id="0" name=""/>
        <dsp:cNvSpPr/>
      </dsp:nvSpPr>
      <dsp:spPr>
        <a:xfrm>
          <a:off x="0" y="4375611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ECAF3-3D3F-4E48-9A87-DBB0317C5314}">
      <dsp:nvSpPr>
        <dsp:cNvPr id="0" name=""/>
        <dsp:cNvSpPr/>
      </dsp:nvSpPr>
      <dsp:spPr>
        <a:xfrm>
          <a:off x="0" y="4375611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Egipatski sultan </a:t>
          </a:r>
          <a:r>
            <a:rPr lang="hr-HR" sz="2400" kern="1200" dirty="0" err="1">
              <a:solidFill>
                <a:schemeClr val="tx1"/>
              </a:solidFill>
            </a:rPr>
            <a:t>Saladin</a:t>
          </a:r>
          <a:r>
            <a:rPr lang="hr-HR" sz="2400" kern="1200" dirty="0">
              <a:solidFill>
                <a:schemeClr val="tx1"/>
              </a:solidFill>
            </a:rPr>
            <a:t> osvojio grad</a:t>
          </a:r>
        </a:p>
      </dsp:txBody>
      <dsp:txXfrm>
        <a:off x="0" y="4375611"/>
        <a:ext cx="6492875" cy="729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06/10/2020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053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818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sabora u </a:t>
            </a:r>
            <a:r>
              <a:rPr lang="hr-HR" dirty="0" err="1"/>
              <a:t>Clermontu</a:t>
            </a:r>
            <a:r>
              <a:rPr lang="hr-HR" dirty="0"/>
              <a:t> 1095. koji je predvodio papa Urban II.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182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733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Jeruzalema u srednjovjekovnom rukopisu.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221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Predaja križarske vojske </a:t>
            </a:r>
            <a:r>
              <a:rPr lang="hr-HR" dirty="0" err="1"/>
              <a:t>Saladinu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9503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 pomoću zemljovida opišite smjerove kretanja križara.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492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Eugene </a:t>
            </a:r>
            <a:r>
              <a:rPr lang="hr-HR" dirty="0" err="1"/>
              <a:t>Delacroix</a:t>
            </a:r>
            <a:r>
              <a:rPr lang="hr-HR" dirty="0"/>
              <a:t>, Križari ulaze u Konstantinopol, XIX. st.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078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Krak </a:t>
            </a:r>
            <a:r>
              <a:rPr lang="hr-HR" dirty="0" err="1"/>
              <a:t>des</a:t>
            </a:r>
            <a:r>
              <a:rPr lang="hr-HR" dirty="0"/>
              <a:t> </a:t>
            </a:r>
            <a:r>
              <a:rPr lang="hr-HR" dirty="0" err="1"/>
              <a:t>Chevaliers</a:t>
            </a:r>
            <a:r>
              <a:rPr lang="hr-HR" dirty="0"/>
              <a:t>, jedna od najvećih križarskih utvrda u Siriji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9083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03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6.10.2020.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49" y="19472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r-HR" sz="3800" b="1" dirty="0"/>
              <a:t>Uzroci, tijek i posljedice križarskih ratova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Križarski ratovi i njihove posljedice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7448312-A69F-4145-8418-679171FC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FFFFFF"/>
                </a:solidFill>
              </a:rPr>
              <a:t>Križarski ratovi</a:t>
            </a:r>
            <a:endParaRPr lang="hr-H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8F43948-5784-4DA0-AB12-30C2B42A3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386106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E07A4BA-2A4B-4C4C-AC32-0D6ACE427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355" y="5773997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CCBECFFF-8A5B-48A7-88B2-3F0E5C21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50" y="-1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138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53AF679-6909-4C20-8C86-5B60A07E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hr-HR" dirty="0"/>
              <a:t>Križarski ratovi</a:t>
            </a:r>
          </a:p>
        </p:txBody>
      </p:sp>
      <p:pic>
        <p:nvPicPr>
          <p:cNvPr id="11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84B9DDC3-E86C-4500-946B-E95DA10E5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2863" y="1412776"/>
            <a:ext cx="6108648" cy="4752528"/>
          </a:xfr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9BFD0F16-8403-4650-B527-1849B528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1171" y="-21425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EEFB587-2D7D-4E31-9DBB-839D3FB07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072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057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Križarski ratovi</a:t>
            </a: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2164728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7CA2E88-2ABE-4CAE-9E0C-45F6BDCA05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43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A73776-B914-4FC4-9FF3-B2FAFA947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hr-HR" dirty="0"/>
              <a:t>Križarski ratovi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68A9D6FC-9696-4FD3-BF3E-F0DB02660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93" y="3141005"/>
            <a:ext cx="3799425" cy="3143241"/>
          </a:xfrm>
        </p:spPr>
        <p:txBody>
          <a:bodyPr>
            <a:normAutofit/>
          </a:bodyPr>
          <a:lstStyle/>
          <a:p>
            <a:r>
              <a:rPr lang="hr-HR" sz="2400" dirty="0"/>
              <a:t>Pročitajte Izvor 1 i Izvor 2 u udžbeniku na stranici 100. i odgovorite na pitanja.</a:t>
            </a:r>
            <a:endParaRPr lang="en-US" sz="2400" dirty="0"/>
          </a:p>
        </p:txBody>
      </p:sp>
      <p:pic>
        <p:nvPicPr>
          <p:cNvPr id="5" name="Rezervirano mjesto sadržaja 4" descr="Slika na kojoj se prikazuje zgrada, sjedenje, sat, soba&#10;&#10;Opis je automatski generiran">
            <a:extLst>
              <a:ext uri="{FF2B5EF4-FFF2-40B4-BE49-F238E27FC236}">
                <a16:creationId xmlns:a16="http://schemas.microsoft.com/office/drawing/2014/main" xmlns="" id="{3A51F292-FDCE-4CA5-9DED-E5A5DBCBA8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53" r="5285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A21E6FAE-E721-4C3C-829E-31ABE159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440" y="9629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1FCC917-4E61-4F36-8B03-8ED62365A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361" y="591754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85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Križarski ratovi</a:t>
            </a: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9590" y="215900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2626353"/>
              </p:ext>
            </p:extLst>
          </p:nvPr>
        </p:nvGraphicFramePr>
        <p:xfrm>
          <a:off x="4583329" y="876299"/>
          <a:ext cx="727331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7C3C2E9-E0A3-40C9-8F2F-8E8A123E01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88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zgrada, voda, na otvorenom, dvorac&#10;&#10;Opis je automatski generiran">
            <a:extLst>
              <a:ext uri="{FF2B5EF4-FFF2-40B4-BE49-F238E27FC236}">
                <a16:creationId xmlns:a16="http://schemas.microsoft.com/office/drawing/2014/main" xmlns="" id="{3A259813-23DE-4F25-968E-E9F201C83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2" t="15126" r="55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51B11D-BBCD-47C7-A599-1EDA2F22F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3308" y="4549726"/>
            <a:ext cx="11438793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D366E2-9D6D-4CD4-8DFA-DE73766C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" y="4754880"/>
            <a:ext cx="11137392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>
                <a:solidFill>
                  <a:schemeClr val="bg1"/>
                </a:solidFill>
              </a:rPr>
              <a:t>Križarski ratovi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A810F53-4CAC-492E-A2F9-C147AA509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4243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C8C458F7-8B9D-4DB8-9D20-685677BBE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0552E73-ABC2-46ED-AAFD-73502D3BDF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5973" y="561173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21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20CCF72-92F1-4E32-B4A9-4AEA5128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Posljedice križarskih ratova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2C573788-27B8-4AA9-9F76-DF1CB98EC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8508075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AFAA91A5-8CEE-4F93-985F-0ABBE2128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1FA387D-02B8-486C-A5F7-27BE717436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056" y="580526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967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E22A93-5C21-485F-A11A-03C53F3F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Posljedice križarskih ratova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9983CFC9-2CA4-4274-A766-ABF927C6B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2475903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9B8A3F27-6F68-4752-9D7A-5B0186C62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7864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D79C1D0-E6C3-4B16-8B47-D059321A6A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604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119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B5711E-F59D-4626-A5A8-00D13A7A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Posljedice križarskih ratova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D5A4147-A267-4469-B328-AF013935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FEFFFF"/>
                </a:solidFill>
              </a:rPr>
              <a:t>O križarskim ratovima i trgovini pročitajte tekst u udžbeniku na stranici 92., te odgovorite na pitanja.</a:t>
            </a:r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08042117-9B87-4851-902B-35192711C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-28699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F62AA6B-9DAE-47B8-A2B2-9471AFD25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6743" y="573041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627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E51BA4DF-2BD4-4EC2-B1DB-B27C8AC71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4E9B92-591F-4738-B8D7-AC24FD82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hr-HR" dirty="0"/>
              <a:t>Posljedice križarskih ratova</a:t>
            </a:r>
          </a:p>
        </p:txBody>
      </p:sp>
      <p:pic>
        <p:nvPicPr>
          <p:cNvPr id="7" name="Rezervirano mjesto sadržaja 6" descr="Slika na kojoj se prikazuje zgrada, muškarac, držanje, nošenje&#10;&#10;Opis je automatski generiran">
            <a:extLst>
              <a:ext uri="{FF2B5EF4-FFF2-40B4-BE49-F238E27FC236}">
                <a16:creationId xmlns:a16="http://schemas.microsoft.com/office/drawing/2014/main" xmlns="" id="{5AB90053-95F5-4B2B-90F7-19390B9F52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28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38B698D0-0154-4639-9AB2-1E89BECD6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3" y="2924944"/>
            <a:ext cx="6798539" cy="3705217"/>
          </a:xfrm>
        </p:spPr>
        <p:txBody>
          <a:bodyPr>
            <a:normAutofit/>
          </a:bodyPr>
          <a:lstStyle/>
          <a:p>
            <a:r>
              <a:rPr lang="hr-HR" sz="2400" dirty="0"/>
              <a:t>Red svetog Ivana Jeruzalemskoga (vitezovi </a:t>
            </a:r>
            <a:r>
              <a:rPr lang="hr-HR" sz="2400" dirty="0" err="1"/>
              <a:t>ivanovci</a:t>
            </a:r>
            <a:r>
              <a:rPr lang="hr-HR" sz="2400" dirty="0"/>
              <a:t> ili </a:t>
            </a:r>
            <a:r>
              <a:rPr lang="hr-HR" sz="2400" dirty="0" err="1"/>
              <a:t>hospitalci</a:t>
            </a:r>
            <a:r>
              <a:rPr lang="hr-HR" sz="2400" dirty="0"/>
              <a:t>), stvoren u XII. st.</a:t>
            </a:r>
          </a:p>
          <a:p>
            <a:r>
              <a:rPr lang="hr-HR" sz="2400" dirty="0"/>
              <a:t>Briga o siromašnim, bolesnim ili ranjenim hodočasnicima</a:t>
            </a:r>
          </a:p>
          <a:p>
            <a:r>
              <a:rPr lang="hr-HR" sz="2400" dirty="0"/>
              <a:t>Oružana potpora hodočasnicima u Svetu zemlju</a:t>
            </a:r>
          </a:p>
          <a:p>
            <a:r>
              <a:rPr lang="hr-HR" sz="2400" dirty="0"/>
              <a:t>Seoba na Rodos, a zatim na Maltu</a:t>
            </a:r>
          </a:p>
          <a:p>
            <a:endParaRPr lang="en-US" sz="2000" dirty="0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DDE17064-C91C-46B5-AC10-23606CCA8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9404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5F50675-6913-4A62-8582-3ADC8755F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096" y="591276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92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sz="4000" b="1" dirty="0">
                <a:solidFill>
                  <a:srgbClr val="FFFFFF"/>
                </a:solidFill>
              </a:rPr>
              <a:t>Križarski ratovi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-1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30" name="Rezervirano mjesto sadržaja 6">
            <a:extLst>
              <a:ext uri="{FF2B5EF4-FFF2-40B4-BE49-F238E27FC236}">
                <a16:creationId xmlns:a16="http://schemas.microsoft.com/office/drawing/2014/main" xmlns="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0089480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87176AB-2D13-45C2-ADB4-91EC6C217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92" y="56234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397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B432D73-5C38-474F-AF96-A3228731B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F74435-C7FC-45CA-B60F-1B795C73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419419D-C66D-47D9-8C4F-908ADF718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7150935"/>
              </p:ext>
            </p:extLst>
          </p:nvPr>
        </p:nvGraphicFramePr>
        <p:xfrm>
          <a:off x="4561908" y="683117"/>
          <a:ext cx="7630092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07A8E86D-550B-4AD7-BAE0-C8F857DC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87742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A26A295-298A-41AB-9E84-E1084B1B2D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6080" y="589658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145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B432D73-5C38-474F-AF96-A3228731B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707FAE-646A-42F8-897A-4E21D702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0323D10-DE67-4B31-8E02-491FCAC1F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96822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E4966903-4F8D-4C13-9FB0-D462014FD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0337" y="-44449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081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460B0EFB-53ED-4F35-B05D-F658EA021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F936AE-34F9-42EF-A85B-47CC450AD9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839" r="25839" b="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xmlns="" id="{835EF3DD-7D43-4A27-8967-A92FD8CC9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D7CF01-93F5-4CB4-A790-E2452F36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hr-HR"/>
              <a:t>UPAMTIMO</a:t>
            </a: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B61B0F9A-DFB0-4811-BEE8-3DA9179B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30" y="-1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31375E0C-2329-45FF-BEC5-E686A3299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3700883"/>
              </p:ext>
            </p:extLst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BAC8053-3626-4F8F-8B50-1077BBDEE4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0136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367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60B0EFB-53ED-4F35-B05D-F658EA021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Slika na kojoj se prikazuje zgrada&#10;&#10;Opis je automatski generiran">
            <a:extLst>
              <a:ext uri="{FF2B5EF4-FFF2-40B4-BE49-F238E27FC236}">
                <a16:creationId xmlns:a16="http://schemas.microsoft.com/office/drawing/2014/main" xmlns="" id="{77E7127C-EC77-4A7E-97C5-90037ACE4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320" r="22419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xmlns="" id="{835EF3DD-7D43-4A27-8967-A92FD8CC9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C97C4B-2ED0-47AF-AF38-5B5A36C9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hr-HR" dirty="0"/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564BFD8-52AE-422A-B77F-1E5C784D8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694643"/>
              </p:ext>
            </p:extLst>
          </p:nvPr>
        </p:nvGraphicFramePr>
        <p:xfrm>
          <a:off x="4833966" y="1712504"/>
          <a:ext cx="716669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3C1AEAF6-D6FF-4121-B78A-00E9FCBF53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2104" y="5877272"/>
            <a:ext cx="2804862" cy="1402431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9B23916C-904A-48E4-9B9B-D6E608D3C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16513" y="-61913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122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4258F9-CE8A-4CD9-8B0C-5FA83C66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FFFFFF"/>
                </a:solidFill>
              </a:rPr>
              <a:t>Križarski ratovi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hr-HR" sz="4000" dirty="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99C61B3-9C9E-443E-A2D3-98548446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FEFFFF"/>
                </a:solidFill>
              </a:rPr>
              <a:t>Od VII. stoljeća kršćanska sveta mjesta pod vlašću Arapa</a:t>
            </a:r>
          </a:p>
          <a:p>
            <a:r>
              <a:rPr lang="hr-HR" sz="2400" dirty="0">
                <a:solidFill>
                  <a:srgbClr val="FEFFFF"/>
                </a:solidFill>
              </a:rPr>
              <a:t>Europski hodočasnici  i suživot </a:t>
            </a:r>
          </a:p>
          <a:p>
            <a:r>
              <a:rPr lang="hr-HR" sz="2400" dirty="0">
                <a:solidFill>
                  <a:srgbClr val="FEFFFF"/>
                </a:solidFill>
              </a:rPr>
              <a:t>Turci Seldžuci u XI. stoljeću, okupacija Male Azije, Sirije i Palestine</a:t>
            </a:r>
          </a:p>
          <a:p>
            <a:r>
              <a:rPr lang="hr-HR" sz="2400" dirty="0">
                <a:solidFill>
                  <a:srgbClr val="FEFFFF"/>
                </a:solidFill>
              </a:rPr>
              <a:t>Potiskivanje grčkog jezika i kršćanstva</a:t>
            </a:r>
          </a:p>
          <a:p>
            <a:r>
              <a:rPr lang="hr-HR" sz="2400" dirty="0">
                <a:solidFill>
                  <a:srgbClr val="FEFFFF"/>
                </a:solidFill>
              </a:rPr>
              <a:t>Širenje arapskog jezika i islama</a:t>
            </a:r>
          </a:p>
          <a:p>
            <a:r>
              <a:rPr lang="hr-HR" sz="2400" dirty="0">
                <a:solidFill>
                  <a:srgbClr val="FEFFFF"/>
                </a:solidFill>
              </a:rPr>
              <a:t>Bizantijski car traži pomoć od rimskog pape</a:t>
            </a:r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32BAEB35-21A7-4718-AAED-4CDED3EE2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50" y="-35106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202E7B-AF2E-4DB3-A387-49997844F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9536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94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460B0EFB-53ED-4F35-B05D-F658EA021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669547-EA79-41CC-B47B-65075358B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9469" r="30705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xmlns="" id="{835EF3DD-7D43-4A27-8967-A92FD8CC9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19CA43-278E-4277-877D-EEE6F8F00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hr-HR" b="1" dirty="0"/>
              <a:t>Križarski ratovi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D028EA71-72A3-4D3F-B351-EC2F82D73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27297583"/>
              </p:ext>
            </p:extLst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4B82F27B-FD66-429B-8B3A-F3554126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50" y="-1669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48189B5-19B2-4A82-9570-A9AA0EEFEA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0136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183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xmlns="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556428-33CB-4F2B-AA40-A055CF5D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hr-HR" sz="4000" b="1" dirty="0"/>
              <a:t>Križarski ratovi</a:t>
            </a:r>
            <a:endParaRPr lang="hr-HR" sz="4000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xmlns="" id="{3C39A67E-5490-4E83-85D6-2B626113B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hr-HR" sz="2400" dirty="0"/>
              <a:t>Pročitajte izvor u udžbeniku na stranici 97. i odgovorite na pitanja.</a:t>
            </a:r>
            <a:endParaRPr lang="en-US" sz="2400" dirty="0"/>
          </a:p>
        </p:txBody>
      </p:sp>
      <p:pic>
        <p:nvPicPr>
          <p:cNvPr id="5" name="Rezervirano mjesto sadržaja 4" descr="Slika na kojoj se prikazuje zgrada, grupa, banana, stol&#10;&#10;Opis je automatski generiran">
            <a:extLst>
              <a:ext uri="{FF2B5EF4-FFF2-40B4-BE49-F238E27FC236}">
                <a16:creationId xmlns:a16="http://schemas.microsoft.com/office/drawing/2014/main" xmlns="" id="{0B3C1A42-C539-41CE-A6B8-C840B0F8C3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" r="1809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D1BC822-992A-4717-A5CD-83A0A00A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8584244-8941-4E2F-B822-7723FEF54E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488" y="578054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16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3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3EFA30-CED2-4C23-A840-6B128FB2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813" y="1365675"/>
            <a:ext cx="7164493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b="1" dirty="0"/>
              <a:t>Križarski ratovi</a:t>
            </a:r>
            <a:endParaRPr lang="en-US" dirty="0"/>
          </a:p>
        </p:txBody>
      </p:sp>
      <p:pic>
        <p:nvPicPr>
          <p:cNvPr id="8" name="Rezervirano mjesto sadržaja 7" descr="Slika na kojoj se prikazuje odjeća, haljina, hodanje, držanje&#10;&#10;Opis je automatski generiran">
            <a:extLst>
              <a:ext uri="{FF2B5EF4-FFF2-40B4-BE49-F238E27FC236}">
                <a16:creationId xmlns:a16="http://schemas.microsoft.com/office/drawing/2014/main" xmlns="" id="{C20CE67F-C2E7-4EA5-84A9-89C775C66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1" r="2015"/>
          <a:stretch/>
        </p:blipFill>
        <p:spPr>
          <a:xfrm>
            <a:off x="488392" y="642988"/>
            <a:ext cx="3409293" cy="5571543"/>
          </a:xfrm>
          <a:prstGeom prst="rect">
            <a:avLst/>
          </a:prstGeom>
        </p:spPr>
      </p:pic>
      <p:sp>
        <p:nvSpPr>
          <p:cNvPr id="28" name="Content Placeholder 25">
            <a:extLst>
              <a:ext uri="{FF2B5EF4-FFF2-40B4-BE49-F238E27FC236}">
                <a16:creationId xmlns:a16="http://schemas.microsoft.com/office/drawing/2014/main" xmlns="" id="{FDE2932B-711C-430B-89B4-3130180B7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1845" y="2852936"/>
            <a:ext cx="7161017" cy="4154361"/>
          </a:xfrm>
        </p:spPr>
        <p:txBody>
          <a:bodyPr>
            <a:normAutofit/>
          </a:bodyPr>
          <a:lstStyle/>
          <a:p>
            <a:r>
              <a:rPr lang="hr-HR" sz="2400" dirty="0"/>
              <a:t>Crveni križ na odori</a:t>
            </a:r>
          </a:p>
          <a:p>
            <a:r>
              <a:rPr lang="hr-HR" sz="2400" dirty="0"/>
              <a:t>Borci za Krista</a:t>
            </a:r>
          </a:p>
          <a:p>
            <a:r>
              <a:rPr lang="hr-HR" sz="2400" dirty="0"/>
              <a:t>Vitezovi templari, kršćanski vojni red</a:t>
            </a:r>
            <a:endParaRPr lang="en-US" sz="2400" dirty="0"/>
          </a:p>
        </p:txBody>
      </p:sp>
      <p:pic>
        <p:nvPicPr>
          <p:cNvPr id="9" name="Picture 2" descr="\\tartar\_Razmjena\dvukelic\Klio 6.png">
            <a:extLst>
              <a:ext uri="{FF2B5EF4-FFF2-40B4-BE49-F238E27FC236}">
                <a16:creationId xmlns:a16="http://schemas.microsoft.com/office/drawing/2014/main" xmlns="" id="{04311BFE-0AF1-4A79-BF0F-33B06551C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3355" y="-9404"/>
            <a:ext cx="1797050" cy="469900"/>
          </a:xfrm>
          <a:prstGeom prst="rect">
            <a:avLst/>
          </a:prstGeom>
          <a:noFill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8C679B29-AC16-4FA8-A1AD-898F20BF22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4112" y="580184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602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00920B-9D66-41BD-B363-39D1611B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FFFFFF"/>
                </a:solidFill>
              </a:rPr>
              <a:t>Križarski ratovi</a:t>
            </a:r>
            <a:endParaRPr lang="hr-HR" sz="4000" dirty="0">
              <a:solidFill>
                <a:srgbClr val="FFFFFF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8905427-10CD-49BE-A394-D5B162C6C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FEFFFF"/>
                </a:solidFill>
              </a:rPr>
              <a:t>1096. počinje Prvi križarski rat</a:t>
            </a:r>
          </a:p>
          <a:p>
            <a:r>
              <a:rPr lang="hr-HR" sz="2400" dirty="0" err="1">
                <a:solidFill>
                  <a:srgbClr val="FEFFFF"/>
                </a:solidFill>
              </a:rPr>
              <a:t>Deus</a:t>
            </a:r>
            <a:r>
              <a:rPr lang="hr-HR" sz="2400" dirty="0">
                <a:solidFill>
                  <a:srgbClr val="FEFFFF"/>
                </a:solidFill>
              </a:rPr>
              <a:t> </a:t>
            </a:r>
            <a:r>
              <a:rPr lang="hr-HR" sz="2400" dirty="0" err="1">
                <a:solidFill>
                  <a:srgbClr val="FEFFFF"/>
                </a:solidFill>
              </a:rPr>
              <a:t>vult</a:t>
            </a:r>
            <a:r>
              <a:rPr lang="hr-HR" sz="2400" dirty="0">
                <a:solidFill>
                  <a:srgbClr val="FEFFFF"/>
                </a:solidFill>
              </a:rPr>
              <a:t>! (Bog to želi)</a:t>
            </a:r>
          </a:p>
          <a:p>
            <a:r>
              <a:rPr lang="hr-HR" sz="2400" dirty="0">
                <a:solidFill>
                  <a:srgbClr val="FEFFFF"/>
                </a:solidFill>
              </a:rPr>
              <a:t>1099. križari oslobodili (osvojili) Jeruzalem</a:t>
            </a:r>
          </a:p>
          <a:p>
            <a:r>
              <a:rPr lang="hr-HR" sz="2400" dirty="0">
                <a:solidFill>
                  <a:srgbClr val="FEFFFF"/>
                </a:solidFill>
              </a:rPr>
              <a:t>Pobijeno gotovo sve muslimansko i židovsko stanovništvo</a:t>
            </a:r>
          </a:p>
          <a:p>
            <a:r>
              <a:rPr lang="hr-HR" sz="2400" dirty="0">
                <a:solidFill>
                  <a:srgbClr val="FEFFFF"/>
                </a:solidFill>
              </a:rPr>
              <a:t>Vlast nad gradom trajala stotinjak godina</a:t>
            </a:r>
          </a:p>
          <a:p>
            <a:r>
              <a:rPr lang="hr-HR" sz="2400" dirty="0">
                <a:solidFill>
                  <a:srgbClr val="FEFFFF"/>
                </a:solidFill>
              </a:rPr>
              <a:t>Egipatski sultan </a:t>
            </a:r>
            <a:r>
              <a:rPr lang="hr-HR" sz="2400" dirty="0" err="1">
                <a:solidFill>
                  <a:srgbClr val="FEFFFF"/>
                </a:solidFill>
              </a:rPr>
              <a:t>Saladin</a:t>
            </a:r>
            <a:r>
              <a:rPr lang="hr-HR" sz="2400" dirty="0">
                <a:solidFill>
                  <a:srgbClr val="FEFFFF"/>
                </a:solidFill>
              </a:rPr>
              <a:t> osvojio grad</a:t>
            </a:r>
          </a:p>
          <a:p>
            <a:r>
              <a:rPr lang="hr-HR" sz="2400" dirty="0">
                <a:solidFill>
                  <a:srgbClr val="FEFFFF"/>
                </a:solidFill>
              </a:rPr>
              <a:t>Uzor viteza i ratnika</a:t>
            </a:r>
            <a:endParaRPr lang="en-US" sz="2400" dirty="0">
              <a:solidFill>
                <a:srgbClr val="FEFFFF"/>
              </a:solidFill>
            </a:endParaRPr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576AAEBC-4CAA-4035-900B-466E35180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50" y="-85647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62669F8-5EA1-4E13-ACD4-F42134DB8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528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12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94E351DD-94DC-465E-8AAD-15AB58B04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05" r="1" b="9873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C72A01-C54E-4904-A66F-D5451A5A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000" b="1"/>
              <a:t>Križarski ratovi</a:t>
            </a:r>
            <a:endParaRPr lang="en-US" sz="8000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A0940F76-2A7A-4CF0-AE4C-CDBBC8D36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1631" y="-3568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BBEA8C4-25A9-451D-AE11-C7FE74273C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1815" y="596330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05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AD43B8-79BF-4AEC-BC08-8B6E8B20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056640"/>
            <a:ext cx="4360324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7200"/>
              <a:t>Križarski ratovi</a:t>
            </a:r>
          </a:p>
        </p:txBody>
      </p:sp>
      <p:pic>
        <p:nvPicPr>
          <p:cNvPr id="5" name="Rezervirano mjesto sadržaja 4" descr="Slika na kojoj se prikazuje zgrada, stol, staro, sjedenje&#10;&#10;Opis je automatski generiran">
            <a:extLst>
              <a:ext uri="{FF2B5EF4-FFF2-40B4-BE49-F238E27FC236}">
                <a16:creationId xmlns:a16="http://schemas.microsoft.com/office/drawing/2014/main" xmlns="" id="{117D5F1B-FE1D-4373-BEC7-FE2984AE2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3" r="4458" b="-3"/>
          <a:stretch/>
        </p:blipFill>
        <p:spPr>
          <a:xfrm>
            <a:off x="621675" y="623275"/>
            <a:ext cx="5474323" cy="56078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FE7508E7-274D-4205-AFBA-524756BAD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1632" y="-15647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7488DC-2B06-4701-B6A8-D36D73525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0507" y="59435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60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737</Words>
  <Application>Microsoft Office PowerPoint</Application>
  <PresentationFormat>Custom</PresentationFormat>
  <Paragraphs>129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Uzroci, tijek i posljedice križarskih ratova</vt:lpstr>
      <vt:lpstr>Slide 2</vt:lpstr>
      <vt:lpstr>Križarski ratovi </vt:lpstr>
      <vt:lpstr>Križarski ratovi</vt:lpstr>
      <vt:lpstr>Križarski ratovi</vt:lpstr>
      <vt:lpstr>Križarski ratovi</vt:lpstr>
      <vt:lpstr>Križarski ratovi</vt:lpstr>
      <vt:lpstr>Križarski ratovi</vt:lpstr>
      <vt:lpstr>Križarski ratovi</vt:lpstr>
      <vt:lpstr>Križarski ratovi</vt:lpstr>
      <vt:lpstr>Križarski ratovi</vt:lpstr>
      <vt:lpstr>Križarski ratovi</vt:lpstr>
      <vt:lpstr>Križarski ratovi</vt:lpstr>
      <vt:lpstr>Križarski ratovi</vt:lpstr>
      <vt:lpstr>Križarski ratovi</vt:lpstr>
      <vt:lpstr>Posljedice križarskih ratova</vt:lpstr>
      <vt:lpstr>Posljedice križarskih ratova</vt:lpstr>
      <vt:lpstr>Posljedice križarskih ratova</vt:lpstr>
      <vt:lpstr>Posljedice križarskih ratova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Uzroci, tijek i posljedice križarskih ratova</dc:title>
  <dc:creator>Ivan Cuzic</dc:creator>
  <cp:lastModifiedBy>dvukelic</cp:lastModifiedBy>
  <cp:revision>4</cp:revision>
  <dcterms:created xsi:type="dcterms:W3CDTF">2020-08-15T12:03:52Z</dcterms:created>
  <dcterms:modified xsi:type="dcterms:W3CDTF">2020-10-06T07:46:30Z</dcterms:modified>
</cp:coreProperties>
</file>